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8" r:id="rId2"/>
    <p:sldId id="259" r:id="rId3"/>
    <p:sldId id="260" r:id="rId4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B47E3"/>
    <a:srgbClr val="5E0D2E"/>
    <a:srgbClr val="CEDCDE"/>
    <a:srgbClr val="F2B82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06" autoAdjust="0"/>
    <p:restoredTop sz="94660"/>
  </p:normalViewPr>
  <p:slideViewPr>
    <p:cSldViewPr snapToGrid="0">
      <p:cViewPr varScale="1">
        <p:scale>
          <a:sx n="122" d="100"/>
          <a:sy n="122" d="100"/>
        </p:scale>
        <p:origin x="96" y="3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28DA371-9D4E-4B16-B137-9FB70D928E27}" type="datetimeFigureOut">
              <a:rPr lang="fr-FR" smtClean="0"/>
              <a:t>17/03/2026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3F0DCCB-9404-46D5-A7C7-E929B3D418B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330279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g3af8c4aa50b_0_59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31" name="Google Shape;131;g3af8c4aa50b_0_59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8568625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g3af8c4aa50b_0_59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31" name="Google Shape;131;g3af8c4aa50b_0_59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74907798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g3af8c4aa50b_0_59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31" name="Google Shape;131;g3af8c4aa50b_0_59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7159029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04ADE-04EF-4AEF-ADD7-0B9E5F0609C0}" type="datetimeFigureOut">
              <a:rPr lang="fr-FR" smtClean="0"/>
              <a:t>17/03/2026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65B9E9-1F2F-4D75-8CB5-7F694A9738F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837572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04ADE-04EF-4AEF-ADD7-0B9E5F0609C0}" type="datetimeFigureOut">
              <a:rPr lang="fr-FR" smtClean="0"/>
              <a:t>17/03/2026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65B9E9-1F2F-4D75-8CB5-7F694A9738F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614693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04ADE-04EF-4AEF-ADD7-0B9E5F0609C0}" type="datetimeFigureOut">
              <a:rPr lang="fr-FR" smtClean="0"/>
              <a:t>17/03/2026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65B9E9-1F2F-4D75-8CB5-7F694A9738F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6978012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FOND BLANC">
  <p:cSld name="FOND BLANC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26"/>
          <p:cNvSpPr txBox="1">
            <a:spLocks noGrp="1"/>
          </p:cNvSpPr>
          <p:nvPr>
            <p:ph type="sldNum" idx="12"/>
          </p:nvPr>
        </p:nvSpPr>
        <p:spPr>
          <a:xfrm>
            <a:off x="11409045" y="6333135"/>
            <a:ext cx="731600" cy="52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sz="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sz="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sz="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sz="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sz="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sz="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sz="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sz="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sz="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025398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04ADE-04EF-4AEF-ADD7-0B9E5F0609C0}" type="datetimeFigureOut">
              <a:rPr lang="fr-FR" smtClean="0"/>
              <a:t>17/03/2026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65B9E9-1F2F-4D75-8CB5-7F694A9738F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645958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04ADE-04EF-4AEF-ADD7-0B9E5F0609C0}" type="datetimeFigureOut">
              <a:rPr lang="fr-FR" smtClean="0"/>
              <a:t>17/03/2026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65B9E9-1F2F-4D75-8CB5-7F694A9738F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848382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04ADE-04EF-4AEF-ADD7-0B9E5F0609C0}" type="datetimeFigureOut">
              <a:rPr lang="fr-FR" smtClean="0"/>
              <a:t>17/03/2026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65B9E9-1F2F-4D75-8CB5-7F694A9738F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975361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04ADE-04EF-4AEF-ADD7-0B9E5F0609C0}" type="datetimeFigureOut">
              <a:rPr lang="fr-FR" smtClean="0"/>
              <a:t>17/03/2026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65B9E9-1F2F-4D75-8CB5-7F694A9738F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177167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04ADE-04EF-4AEF-ADD7-0B9E5F0609C0}" type="datetimeFigureOut">
              <a:rPr lang="fr-FR" smtClean="0"/>
              <a:t>17/03/2026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65B9E9-1F2F-4D75-8CB5-7F694A9738F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070165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04ADE-04EF-4AEF-ADD7-0B9E5F0609C0}" type="datetimeFigureOut">
              <a:rPr lang="fr-FR" smtClean="0"/>
              <a:t>17/03/2026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65B9E9-1F2F-4D75-8CB5-7F694A9738F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467313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04ADE-04EF-4AEF-ADD7-0B9E5F0609C0}" type="datetimeFigureOut">
              <a:rPr lang="fr-FR" smtClean="0"/>
              <a:t>17/03/2026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65B9E9-1F2F-4D75-8CB5-7F694A9738F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613807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04ADE-04EF-4AEF-ADD7-0B9E5F0609C0}" type="datetimeFigureOut">
              <a:rPr lang="fr-FR" smtClean="0"/>
              <a:t>17/03/2026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65B9E9-1F2F-4D75-8CB5-7F694A9738F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152714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C04ADE-04EF-4AEF-ADD7-0B9E5F0609C0}" type="datetimeFigureOut">
              <a:rPr lang="fr-FR" smtClean="0"/>
              <a:t>17/03/2026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65B9E9-1F2F-4D75-8CB5-7F694A9738F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951092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g3af8c4aa50b_0_594"/>
          <p:cNvSpPr/>
          <p:nvPr/>
        </p:nvSpPr>
        <p:spPr>
          <a:xfrm>
            <a:off x="0" y="0"/>
            <a:ext cx="1679100" cy="611400"/>
          </a:xfrm>
          <a:prstGeom prst="rect">
            <a:avLst/>
          </a:prstGeom>
          <a:solidFill>
            <a:srgbClr val="6B47E3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5" name="Google Shape;135;g3af8c4aa50b_0_594"/>
          <p:cNvSpPr/>
          <p:nvPr/>
        </p:nvSpPr>
        <p:spPr>
          <a:xfrm>
            <a:off x="11132400" y="0"/>
            <a:ext cx="1059600" cy="611400"/>
          </a:xfrm>
          <a:prstGeom prst="rect">
            <a:avLst/>
          </a:prstGeom>
          <a:solidFill>
            <a:srgbClr val="5E0D2E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" name="Google Shape;125;g3af8c4aa50b_0_197"/>
          <p:cNvSpPr/>
          <p:nvPr/>
        </p:nvSpPr>
        <p:spPr>
          <a:xfrm>
            <a:off x="1679099" y="1"/>
            <a:ext cx="9453300" cy="611400"/>
          </a:xfrm>
          <a:prstGeom prst="rect">
            <a:avLst/>
          </a:prstGeom>
          <a:solidFill>
            <a:srgbClr val="E2E1E8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179999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fr-FR" sz="2100" b="1" dirty="0" smtClean="0">
                <a:solidFill>
                  <a:srgbClr val="5E0D2E"/>
                </a:solidFill>
                <a:latin typeface="Space Grotesk"/>
                <a:ea typeface="Space Grotesk"/>
                <a:cs typeface="Space Grotesk"/>
                <a:sym typeface="Space Grotesk"/>
              </a:rPr>
              <a:t>Référentiel de compétence : </a:t>
            </a:r>
            <a:r>
              <a:rPr lang="fr-FR" sz="2100" dirty="0" smtClean="0">
                <a:solidFill>
                  <a:srgbClr val="5E0D2E"/>
                </a:solidFill>
                <a:latin typeface="Space Grotesk"/>
                <a:ea typeface="Space Grotesk"/>
                <a:cs typeface="Space Grotesk"/>
                <a:sym typeface="Space Grotesk"/>
              </a:rPr>
              <a:t>Nom de la formation</a:t>
            </a:r>
            <a:endParaRPr sz="2500" i="0" u="none" strike="noStrike" cap="none" dirty="0">
              <a:solidFill>
                <a:srgbClr val="5E0D2E"/>
              </a:solidFill>
              <a:latin typeface="Space Grotesk"/>
              <a:ea typeface="Space Grotesk"/>
              <a:cs typeface="Space Grotesk"/>
              <a:sym typeface="Space Grotesk"/>
            </a:endParaRPr>
          </a:p>
        </p:txBody>
      </p:sp>
      <p:sp>
        <p:nvSpPr>
          <p:cNvPr id="9" name="Google Shape;132;g38c6adeeb1a_0_0"/>
          <p:cNvSpPr/>
          <p:nvPr/>
        </p:nvSpPr>
        <p:spPr>
          <a:xfrm>
            <a:off x="5290400" y="862700"/>
            <a:ext cx="6649200" cy="1886400"/>
          </a:xfrm>
          <a:prstGeom prst="rect">
            <a:avLst/>
          </a:prstGeom>
          <a:noFill/>
          <a:ln w="9525" cap="flat" cmpd="sng">
            <a:solidFill>
              <a:srgbClr val="5E0D2E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lnSpc>
                <a:spcPct val="115000"/>
              </a:lnSpc>
              <a:buClr>
                <a:srgbClr val="000000"/>
              </a:buClr>
              <a:buSzPts val="1000"/>
            </a:pPr>
            <a:r>
              <a:rPr lang="fr" sz="1200" b="1" dirty="0">
                <a:solidFill>
                  <a:srgbClr val="6B47E3"/>
                </a:solidFill>
                <a:latin typeface="Lucida Sans"/>
                <a:ea typeface="Lucida Sans"/>
                <a:cs typeface="Lucida Sans"/>
                <a:sym typeface="Lucida Sans"/>
              </a:rPr>
              <a:t>Composantes essentielles : </a:t>
            </a:r>
          </a:p>
          <a:p>
            <a:pPr marL="171450" indent="-171450">
              <a:lnSpc>
                <a:spcPct val="115000"/>
              </a:lnSpc>
              <a:buClr>
                <a:srgbClr val="000000"/>
              </a:buClr>
              <a:buSzPts val="1000"/>
              <a:buFont typeface="Arial" panose="020B0604020202020204" pitchFamily="34" charset="0"/>
              <a:buChar char="•"/>
            </a:pPr>
            <a:r>
              <a:rPr lang="fr" sz="1200" b="1" dirty="0" smtClean="0">
                <a:solidFill>
                  <a:srgbClr val="000000"/>
                </a:solidFill>
                <a:latin typeface="Lucida Sans"/>
                <a:ea typeface="Lucida Sans"/>
                <a:cs typeface="Lucida Sans"/>
                <a:sym typeface="Lucida Sans"/>
              </a:rPr>
              <a:t>…</a:t>
            </a:r>
          </a:p>
          <a:p>
            <a:pPr marL="171450" indent="-171450">
              <a:lnSpc>
                <a:spcPct val="115000"/>
              </a:lnSpc>
              <a:buClr>
                <a:srgbClr val="000000"/>
              </a:buClr>
              <a:buSzPts val="1000"/>
              <a:buFont typeface="Arial" panose="020B0604020202020204" pitchFamily="34" charset="0"/>
              <a:buChar char="•"/>
            </a:pPr>
            <a:r>
              <a:rPr lang="fr" sz="1200" b="1" dirty="0" smtClean="0">
                <a:solidFill>
                  <a:srgbClr val="000000"/>
                </a:solidFill>
                <a:latin typeface="Lucida Sans"/>
                <a:ea typeface="Lucida Sans"/>
                <a:cs typeface="Lucida Sans"/>
                <a:sym typeface="Lucida Sans"/>
              </a:rPr>
              <a:t>…</a:t>
            </a:r>
          </a:p>
          <a:p>
            <a:pPr marL="171450" indent="-171450">
              <a:lnSpc>
                <a:spcPct val="115000"/>
              </a:lnSpc>
              <a:buClr>
                <a:srgbClr val="000000"/>
              </a:buClr>
              <a:buSzPts val="1000"/>
              <a:buFont typeface="Arial" panose="020B0604020202020204" pitchFamily="34" charset="0"/>
              <a:buChar char="•"/>
            </a:pPr>
            <a:r>
              <a:rPr lang="fr" sz="1200" b="1" dirty="0" smtClean="0">
                <a:solidFill>
                  <a:srgbClr val="000000"/>
                </a:solidFill>
                <a:latin typeface="Lucida Sans"/>
                <a:ea typeface="Lucida Sans"/>
                <a:cs typeface="Lucida Sans"/>
                <a:sym typeface="Lucida Sans"/>
              </a:rPr>
              <a:t>…</a:t>
            </a:r>
          </a:p>
          <a:p>
            <a:pPr marL="171450" indent="-171450">
              <a:lnSpc>
                <a:spcPct val="115000"/>
              </a:lnSpc>
              <a:buClr>
                <a:srgbClr val="000000"/>
              </a:buClr>
              <a:buSzPts val="1000"/>
              <a:buFont typeface="Arial" panose="020B0604020202020204" pitchFamily="34" charset="0"/>
              <a:buChar char="•"/>
            </a:pPr>
            <a:r>
              <a:rPr lang="fr" sz="1200" b="1" dirty="0" smtClean="0">
                <a:solidFill>
                  <a:srgbClr val="000000"/>
                </a:solidFill>
                <a:latin typeface="Lucida Sans"/>
                <a:ea typeface="Lucida Sans"/>
                <a:cs typeface="Lucida Sans"/>
                <a:sym typeface="Lucida Sans"/>
              </a:rPr>
              <a:t>…</a:t>
            </a:r>
          </a:p>
          <a:p>
            <a:pPr marL="171450" indent="-171450">
              <a:lnSpc>
                <a:spcPct val="115000"/>
              </a:lnSpc>
              <a:buClr>
                <a:srgbClr val="000000"/>
              </a:buClr>
              <a:buSzPts val="1000"/>
              <a:buFont typeface="Arial" panose="020B0604020202020204" pitchFamily="34" charset="0"/>
              <a:buChar char="•"/>
            </a:pPr>
            <a:r>
              <a:rPr lang="fr" sz="1200" b="1" dirty="0" smtClean="0">
                <a:solidFill>
                  <a:srgbClr val="000000"/>
                </a:solidFill>
                <a:latin typeface="Lucida Sans"/>
                <a:ea typeface="Lucida Sans"/>
                <a:cs typeface="Lucida Sans"/>
                <a:sym typeface="Lucida Sans"/>
              </a:rPr>
              <a:t>…</a:t>
            </a:r>
            <a:endParaRPr lang="fr" sz="1200" dirty="0" smtClean="0">
              <a:solidFill>
                <a:srgbClr val="000000"/>
              </a:solidFill>
              <a:latin typeface="Lucida Sans"/>
              <a:ea typeface="Lucida Sans"/>
              <a:cs typeface="Lucida Sans"/>
              <a:sym typeface="Lucida Sans"/>
            </a:endParaRPr>
          </a:p>
        </p:txBody>
      </p:sp>
      <p:sp>
        <p:nvSpPr>
          <p:cNvPr id="10" name="Google Shape;133;g38c6adeeb1a_0_0"/>
          <p:cNvSpPr/>
          <p:nvPr/>
        </p:nvSpPr>
        <p:spPr>
          <a:xfrm>
            <a:off x="738672" y="3193276"/>
            <a:ext cx="1754436" cy="1101162"/>
          </a:xfrm>
          <a:prstGeom prst="flowChartOffpageConnector">
            <a:avLst/>
          </a:prstGeom>
          <a:solidFill>
            <a:srgbClr val="6B47E3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algn="ctr">
              <a:buClr>
                <a:srgbClr val="000000"/>
              </a:buClr>
              <a:buSzPts val="1400"/>
            </a:pPr>
            <a:r>
              <a:rPr lang="fr" sz="1467" b="1" dirty="0" smtClean="0">
                <a:solidFill>
                  <a:schemeClr val="bg1"/>
                </a:solidFill>
                <a:latin typeface="Lucida Sans"/>
                <a:ea typeface="Lucida Sans"/>
                <a:cs typeface="Lucida Sans"/>
                <a:sym typeface="Lucida Sans"/>
              </a:rPr>
              <a:t>xx</a:t>
            </a:r>
            <a:endParaRPr sz="1467" b="1" dirty="0">
              <a:solidFill>
                <a:schemeClr val="bg1"/>
              </a:solidFill>
              <a:latin typeface="Lucida Sans"/>
              <a:ea typeface="Lucida Sans"/>
              <a:cs typeface="Lucida Sans"/>
              <a:sym typeface="Lucida Sans"/>
            </a:endParaRPr>
          </a:p>
        </p:txBody>
      </p:sp>
      <p:sp>
        <p:nvSpPr>
          <p:cNvPr id="12" name="Google Shape;135;g38c6adeeb1a_0_0"/>
          <p:cNvSpPr txBox="1"/>
          <p:nvPr/>
        </p:nvSpPr>
        <p:spPr>
          <a:xfrm rot="16200000">
            <a:off x="-779967" y="4481059"/>
            <a:ext cx="2487783" cy="5494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algn="ctr">
              <a:buClr>
                <a:srgbClr val="000000"/>
              </a:buClr>
              <a:buSzPts val="1000"/>
            </a:pPr>
            <a:r>
              <a:rPr lang="fr" sz="1200" b="1" dirty="0">
                <a:solidFill>
                  <a:srgbClr val="6B47E3"/>
                </a:solidFill>
                <a:latin typeface="Lucida Sans"/>
                <a:ea typeface="Lucida Sans"/>
                <a:cs typeface="Lucida Sans"/>
                <a:sym typeface="Lucida Sans"/>
              </a:rPr>
              <a:t>Niveaux de </a:t>
            </a:r>
            <a:r>
              <a:rPr lang="fr" sz="1200" b="1" dirty="0" smtClean="0">
                <a:solidFill>
                  <a:srgbClr val="6B47E3"/>
                </a:solidFill>
                <a:latin typeface="Lucida Sans"/>
                <a:ea typeface="Lucida Sans"/>
                <a:cs typeface="Lucida Sans"/>
                <a:sym typeface="Lucida Sans"/>
              </a:rPr>
              <a:t>développement </a:t>
            </a:r>
            <a:r>
              <a:rPr lang="fr" sz="1200" b="1" dirty="0">
                <a:solidFill>
                  <a:srgbClr val="6B47E3"/>
                </a:solidFill>
                <a:latin typeface="Lucida Sans"/>
                <a:ea typeface="Lucida Sans"/>
                <a:cs typeface="Lucida Sans"/>
                <a:sym typeface="Lucida Sans"/>
              </a:rPr>
              <a:t>:  </a:t>
            </a:r>
            <a:endParaRPr sz="1200" b="1" dirty="0">
              <a:solidFill>
                <a:srgbClr val="6B47E3"/>
              </a:solidFill>
              <a:latin typeface="Lucida Sans"/>
              <a:ea typeface="Lucida Sans"/>
              <a:cs typeface="Lucida Sans"/>
              <a:sym typeface="Lucida Sans"/>
            </a:endParaRPr>
          </a:p>
        </p:txBody>
      </p:sp>
      <p:sp>
        <p:nvSpPr>
          <p:cNvPr id="13" name="Google Shape;136;g38c6adeeb1a_0_0"/>
          <p:cNvSpPr/>
          <p:nvPr/>
        </p:nvSpPr>
        <p:spPr>
          <a:xfrm>
            <a:off x="2801184" y="4404414"/>
            <a:ext cx="9138415" cy="1095907"/>
          </a:xfrm>
          <a:prstGeom prst="rect">
            <a:avLst/>
          </a:prstGeom>
          <a:noFill/>
          <a:ln w="9525" cap="flat" cmpd="sng">
            <a:solidFill>
              <a:srgbClr val="5E0D2E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609585" indent="-380990">
              <a:lnSpc>
                <a:spcPct val="115000"/>
              </a:lnSpc>
              <a:buClr>
                <a:schemeClr val="dk1"/>
              </a:buClr>
              <a:buSzPts val="900"/>
              <a:buFont typeface="Lucida Sans"/>
              <a:buChar char="●"/>
            </a:pPr>
            <a:r>
              <a:rPr lang="fr-FR" sz="1200" dirty="0" smtClean="0">
                <a:solidFill>
                  <a:schemeClr val="dk1"/>
                </a:solidFill>
                <a:highlight>
                  <a:srgbClr val="FFFFFF"/>
                </a:highlight>
                <a:latin typeface="Lucida Sans"/>
                <a:ea typeface="Lucida Sans"/>
                <a:cs typeface="Lucida Sans"/>
                <a:sym typeface="Lucida Sans"/>
              </a:rPr>
              <a:t>…</a:t>
            </a:r>
          </a:p>
          <a:p>
            <a:pPr marL="609585" indent="-380990">
              <a:lnSpc>
                <a:spcPct val="115000"/>
              </a:lnSpc>
              <a:buClr>
                <a:schemeClr val="dk1"/>
              </a:buClr>
              <a:buSzPts val="900"/>
              <a:buFont typeface="Lucida Sans"/>
              <a:buChar char="●"/>
            </a:pPr>
            <a:r>
              <a:rPr lang="fr-FR" sz="1200" dirty="0" smtClean="0">
                <a:solidFill>
                  <a:schemeClr val="dk1"/>
                </a:solidFill>
                <a:highlight>
                  <a:srgbClr val="FFFFFF"/>
                </a:highlight>
                <a:latin typeface="Lucida Sans"/>
                <a:ea typeface="Lucida Sans"/>
                <a:cs typeface="Lucida Sans"/>
                <a:sym typeface="Lucida Sans"/>
              </a:rPr>
              <a:t>…</a:t>
            </a:r>
          </a:p>
          <a:p>
            <a:pPr marL="609585" indent="-380990">
              <a:lnSpc>
                <a:spcPct val="115000"/>
              </a:lnSpc>
              <a:buClr>
                <a:schemeClr val="dk1"/>
              </a:buClr>
              <a:buSzPts val="900"/>
              <a:buFont typeface="Lucida Sans"/>
              <a:buChar char="●"/>
            </a:pPr>
            <a:r>
              <a:rPr lang="fr-FR" sz="1200" dirty="0" smtClean="0">
                <a:solidFill>
                  <a:schemeClr val="dk1"/>
                </a:solidFill>
                <a:highlight>
                  <a:srgbClr val="FFFFFF"/>
                </a:highlight>
                <a:latin typeface="Lucida Sans"/>
                <a:ea typeface="Lucida Sans"/>
                <a:cs typeface="Lucida Sans"/>
                <a:sym typeface="Lucida Sans"/>
              </a:rPr>
              <a:t>…</a:t>
            </a:r>
          </a:p>
          <a:p>
            <a:pPr marL="609585" indent="-380990">
              <a:lnSpc>
                <a:spcPct val="115000"/>
              </a:lnSpc>
              <a:buClr>
                <a:schemeClr val="dk1"/>
              </a:buClr>
              <a:buSzPts val="900"/>
              <a:buFont typeface="Lucida Sans"/>
              <a:buChar char="●"/>
            </a:pPr>
            <a:r>
              <a:rPr lang="fr-FR" sz="1200" dirty="0" smtClean="0">
                <a:solidFill>
                  <a:schemeClr val="dk1"/>
                </a:solidFill>
                <a:highlight>
                  <a:srgbClr val="FFFFFF"/>
                </a:highlight>
                <a:latin typeface="Lucida Sans"/>
                <a:ea typeface="Lucida Sans"/>
                <a:cs typeface="Lucida Sans"/>
                <a:sym typeface="Lucida Sans"/>
              </a:rPr>
              <a:t>…</a:t>
            </a:r>
            <a:endParaRPr sz="1200" dirty="0">
              <a:solidFill>
                <a:schemeClr val="dk1"/>
              </a:solidFill>
              <a:highlight>
                <a:srgbClr val="FFFFFF"/>
              </a:highlight>
              <a:latin typeface="Lucida Sans"/>
              <a:ea typeface="Lucida Sans"/>
              <a:cs typeface="Lucida Sans"/>
              <a:sym typeface="Lucida Sans"/>
            </a:endParaRPr>
          </a:p>
        </p:txBody>
      </p:sp>
      <p:sp>
        <p:nvSpPr>
          <p:cNvPr id="14" name="Google Shape;137;g38c6adeeb1a_0_0"/>
          <p:cNvSpPr txBox="1"/>
          <p:nvPr/>
        </p:nvSpPr>
        <p:spPr>
          <a:xfrm>
            <a:off x="1918970" y="2806478"/>
            <a:ext cx="3846000" cy="270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algn="ctr">
              <a:buClr>
                <a:srgbClr val="000000"/>
              </a:buClr>
              <a:buSzPts val="1000"/>
            </a:pPr>
            <a:r>
              <a:rPr lang="fr" sz="1200" b="1" dirty="0">
                <a:solidFill>
                  <a:srgbClr val="6B47E3"/>
                </a:solidFill>
                <a:latin typeface="Lucida Sans"/>
                <a:ea typeface="Lucida Sans"/>
                <a:cs typeface="Lucida Sans"/>
                <a:sym typeface="Lucida Sans"/>
              </a:rPr>
              <a:t>Apprentissages critiques :</a:t>
            </a:r>
            <a:endParaRPr sz="1200" b="1" dirty="0">
              <a:solidFill>
                <a:srgbClr val="6B47E3"/>
              </a:solidFill>
              <a:latin typeface="Lucida Sans"/>
              <a:ea typeface="Lucida Sans"/>
              <a:cs typeface="Lucida Sans"/>
              <a:sym typeface="Lucida Sans"/>
            </a:endParaRPr>
          </a:p>
        </p:txBody>
      </p:sp>
      <p:sp>
        <p:nvSpPr>
          <p:cNvPr id="15" name="Google Shape;138;g38c6adeeb1a_0_0"/>
          <p:cNvSpPr/>
          <p:nvPr/>
        </p:nvSpPr>
        <p:spPr>
          <a:xfrm>
            <a:off x="284800" y="1543783"/>
            <a:ext cx="4923600" cy="1196400"/>
          </a:xfrm>
          <a:prstGeom prst="rect">
            <a:avLst/>
          </a:prstGeom>
          <a:noFill/>
          <a:ln w="9525" cap="flat" cmpd="sng">
            <a:solidFill>
              <a:srgbClr val="5E0D2E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r>
              <a:rPr lang="fr" sz="1200" b="1" dirty="0">
                <a:solidFill>
                  <a:srgbClr val="6B47E3"/>
                </a:solidFill>
                <a:latin typeface="Lucida Sans"/>
                <a:ea typeface="Lucida Sans"/>
                <a:cs typeface="Lucida Sans"/>
                <a:sym typeface="Lucida Sans"/>
              </a:rPr>
              <a:t>Familles de situations :</a:t>
            </a:r>
            <a:endParaRPr sz="1200" b="1" dirty="0">
              <a:solidFill>
                <a:srgbClr val="6B47E3"/>
              </a:solidFill>
              <a:latin typeface="Lucida Sans"/>
              <a:ea typeface="Lucida Sans"/>
              <a:cs typeface="Lucida Sans"/>
              <a:sym typeface="Lucida Sans"/>
            </a:endParaRPr>
          </a:p>
          <a:p>
            <a:pPr marL="609585" indent="-380990">
              <a:buSzPts val="900"/>
              <a:buFont typeface="Lucida Sans"/>
              <a:buChar char="-"/>
            </a:pPr>
            <a:r>
              <a:rPr lang="fr-FR" sz="1200" dirty="0" smtClean="0">
                <a:latin typeface="Lucida Sans"/>
                <a:ea typeface="Lucida Sans"/>
                <a:cs typeface="Lucida Sans"/>
                <a:sym typeface="Lucida Sans"/>
              </a:rPr>
              <a:t>…</a:t>
            </a:r>
          </a:p>
          <a:p>
            <a:pPr marL="609585" indent="-380990">
              <a:buSzPts val="900"/>
              <a:buFont typeface="Lucida Sans"/>
              <a:buChar char="-"/>
            </a:pPr>
            <a:r>
              <a:rPr lang="fr-FR" sz="1200" dirty="0" smtClean="0">
                <a:latin typeface="Lucida Sans"/>
                <a:ea typeface="Lucida Sans"/>
                <a:cs typeface="Lucida Sans"/>
                <a:sym typeface="Lucida Sans"/>
              </a:rPr>
              <a:t>…</a:t>
            </a:r>
            <a:endParaRPr sz="1200" dirty="0">
              <a:latin typeface="Lucida Sans"/>
              <a:ea typeface="Lucida Sans"/>
              <a:cs typeface="Lucida Sans"/>
              <a:sym typeface="Lucida Sans"/>
            </a:endParaRPr>
          </a:p>
        </p:txBody>
      </p:sp>
      <p:sp>
        <p:nvSpPr>
          <p:cNvPr id="16" name="Google Shape;133;g38c6adeeb1a_0_0"/>
          <p:cNvSpPr/>
          <p:nvPr/>
        </p:nvSpPr>
        <p:spPr>
          <a:xfrm>
            <a:off x="738672" y="4400753"/>
            <a:ext cx="1754436" cy="1101162"/>
          </a:xfrm>
          <a:prstGeom prst="flowChartOffpageConnector">
            <a:avLst/>
          </a:prstGeom>
          <a:solidFill>
            <a:srgbClr val="6B47E3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algn="ctr">
              <a:buClr>
                <a:srgbClr val="000000"/>
              </a:buClr>
              <a:buSzPts val="1400"/>
            </a:pPr>
            <a:r>
              <a:rPr lang="fr" sz="1467" b="1" dirty="0" smtClean="0">
                <a:solidFill>
                  <a:schemeClr val="bg1"/>
                </a:solidFill>
                <a:latin typeface="Lucida Sans"/>
                <a:ea typeface="Lucida Sans"/>
                <a:cs typeface="Lucida Sans"/>
                <a:sym typeface="Lucida Sans"/>
              </a:rPr>
              <a:t>xx</a:t>
            </a:r>
            <a:endParaRPr sz="1467" b="1" dirty="0">
              <a:solidFill>
                <a:schemeClr val="bg1"/>
              </a:solidFill>
              <a:latin typeface="Lucida Sans"/>
              <a:ea typeface="Lucida Sans"/>
              <a:cs typeface="Lucida Sans"/>
              <a:sym typeface="Lucida Sans"/>
            </a:endParaRPr>
          </a:p>
        </p:txBody>
      </p:sp>
      <p:sp>
        <p:nvSpPr>
          <p:cNvPr id="17" name="Google Shape;133;g38c6adeeb1a_0_0"/>
          <p:cNvSpPr/>
          <p:nvPr/>
        </p:nvSpPr>
        <p:spPr>
          <a:xfrm>
            <a:off x="738671" y="5608230"/>
            <a:ext cx="1754436" cy="1101162"/>
          </a:xfrm>
          <a:prstGeom prst="flowChartOffpageConnector">
            <a:avLst/>
          </a:prstGeom>
          <a:solidFill>
            <a:srgbClr val="6B47E3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algn="ctr">
              <a:buClr>
                <a:srgbClr val="000000"/>
              </a:buClr>
              <a:buSzPts val="1400"/>
            </a:pPr>
            <a:r>
              <a:rPr lang="fr" sz="1467" b="1" dirty="0" smtClean="0">
                <a:solidFill>
                  <a:schemeClr val="bg1"/>
                </a:solidFill>
                <a:latin typeface="Lucida Sans"/>
                <a:ea typeface="Lucida Sans"/>
                <a:cs typeface="Lucida Sans"/>
                <a:sym typeface="Lucida Sans"/>
              </a:rPr>
              <a:t>xx</a:t>
            </a:r>
            <a:endParaRPr sz="1467" b="1" dirty="0">
              <a:solidFill>
                <a:schemeClr val="bg1"/>
              </a:solidFill>
              <a:latin typeface="Lucida Sans"/>
              <a:ea typeface="Lucida Sans"/>
              <a:cs typeface="Lucida Sans"/>
              <a:sym typeface="Lucida Sans"/>
            </a:endParaRPr>
          </a:p>
        </p:txBody>
      </p:sp>
      <p:sp>
        <p:nvSpPr>
          <p:cNvPr id="18" name="Google Shape;136;g38c6adeeb1a_0_0"/>
          <p:cNvSpPr/>
          <p:nvPr/>
        </p:nvSpPr>
        <p:spPr>
          <a:xfrm>
            <a:off x="2801184" y="3193276"/>
            <a:ext cx="9138415" cy="1095907"/>
          </a:xfrm>
          <a:prstGeom prst="rect">
            <a:avLst/>
          </a:prstGeom>
          <a:noFill/>
          <a:ln w="9525" cap="flat" cmpd="sng">
            <a:solidFill>
              <a:srgbClr val="5E0D2E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609585" indent="-380990">
              <a:lnSpc>
                <a:spcPct val="115000"/>
              </a:lnSpc>
              <a:buClr>
                <a:schemeClr val="dk1"/>
              </a:buClr>
              <a:buSzPts val="900"/>
              <a:buFont typeface="Lucida Sans"/>
              <a:buChar char="●"/>
            </a:pPr>
            <a:r>
              <a:rPr lang="fr-FR" sz="1200" dirty="0" smtClean="0">
                <a:solidFill>
                  <a:schemeClr val="dk1"/>
                </a:solidFill>
                <a:highlight>
                  <a:srgbClr val="FFFFFF"/>
                </a:highlight>
                <a:latin typeface="Lucida Sans"/>
                <a:ea typeface="Lucida Sans"/>
                <a:cs typeface="Lucida Sans"/>
                <a:sym typeface="Lucida Sans"/>
              </a:rPr>
              <a:t>…</a:t>
            </a:r>
          </a:p>
          <a:p>
            <a:pPr marL="609585" indent="-380990">
              <a:lnSpc>
                <a:spcPct val="115000"/>
              </a:lnSpc>
              <a:buClr>
                <a:schemeClr val="dk1"/>
              </a:buClr>
              <a:buSzPts val="900"/>
              <a:buFont typeface="Lucida Sans"/>
              <a:buChar char="●"/>
            </a:pPr>
            <a:r>
              <a:rPr lang="fr-FR" sz="1200" dirty="0" smtClean="0">
                <a:solidFill>
                  <a:schemeClr val="dk1"/>
                </a:solidFill>
                <a:highlight>
                  <a:srgbClr val="FFFFFF"/>
                </a:highlight>
                <a:latin typeface="Lucida Sans"/>
                <a:ea typeface="Lucida Sans"/>
                <a:cs typeface="Lucida Sans"/>
                <a:sym typeface="Lucida Sans"/>
              </a:rPr>
              <a:t>…</a:t>
            </a:r>
          </a:p>
          <a:p>
            <a:pPr marL="609585" indent="-380990">
              <a:lnSpc>
                <a:spcPct val="115000"/>
              </a:lnSpc>
              <a:buClr>
                <a:schemeClr val="dk1"/>
              </a:buClr>
              <a:buSzPts val="900"/>
              <a:buFont typeface="Lucida Sans"/>
              <a:buChar char="●"/>
            </a:pPr>
            <a:r>
              <a:rPr lang="fr-FR" sz="1200" dirty="0" smtClean="0">
                <a:solidFill>
                  <a:schemeClr val="dk1"/>
                </a:solidFill>
                <a:highlight>
                  <a:srgbClr val="FFFFFF"/>
                </a:highlight>
                <a:latin typeface="Lucida Sans"/>
                <a:ea typeface="Lucida Sans"/>
                <a:cs typeface="Lucida Sans"/>
                <a:sym typeface="Lucida Sans"/>
              </a:rPr>
              <a:t>…</a:t>
            </a:r>
          </a:p>
          <a:p>
            <a:pPr marL="609585" indent="-380990">
              <a:lnSpc>
                <a:spcPct val="115000"/>
              </a:lnSpc>
              <a:buClr>
                <a:schemeClr val="dk1"/>
              </a:buClr>
              <a:buSzPts val="900"/>
              <a:buFont typeface="Lucida Sans"/>
              <a:buChar char="●"/>
            </a:pPr>
            <a:r>
              <a:rPr lang="fr-FR" sz="1200" dirty="0" smtClean="0">
                <a:solidFill>
                  <a:schemeClr val="dk1"/>
                </a:solidFill>
                <a:highlight>
                  <a:srgbClr val="FFFFFF"/>
                </a:highlight>
                <a:latin typeface="Lucida Sans"/>
                <a:ea typeface="Lucida Sans"/>
                <a:cs typeface="Lucida Sans"/>
                <a:sym typeface="Lucida Sans"/>
              </a:rPr>
              <a:t>…</a:t>
            </a:r>
            <a:endParaRPr sz="1200" dirty="0">
              <a:solidFill>
                <a:schemeClr val="dk1"/>
              </a:solidFill>
              <a:highlight>
                <a:srgbClr val="FFFFFF"/>
              </a:highlight>
              <a:latin typeface="Lucida Sans"/>
              <a:ea typeface="Lucida Sans"/>
              <a:cs typeface="Lucida Sans"/>
              <a:sym typeface="Lucida Sans"/>
            </a:endParaRPr>
          </a:p>
        </p:txBody>
      </p:sp>
      <p:sp>
        <p:nvSpPr>
          <p:cNvPr id="19" name="Google Shape;136;g38c6adeeb1a_0_0"/>
          <p:cNvSpPr/>
          <p:nvPr/>
        </p:nvSpPr>
        <p:spPr>
          <a:xfrm>
            <a:off x="2801184" y="5612350"/>
            <a:ext cx="9138415" cy="1095907"/>
          </a:xfrm>
          <a:prstGeom prst="rect">
            <a:avLst/>
          </a:prstGeom>
          <a:noFill/>
          <a:ln w="9525" cap="flat" cmpd="sng">
            <a:solidFill>
              <a:srgbClr val="5E0D2E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609585" indent="-380990">
              <a:lnSpc>
                <a:spcPct val="115000"/>
              </a:lnSpc>
              <a:buClr>
                <a:schemeClr val="dk1"/>
              </a:buClr>
              <a:buSzPts val="900"/>
              <a:buFont typeface="Lucida Sans"/>
              <a:buChar char="●"/>
            </a:pPr>
            <a:r>
              <a:rPr lang="fr-FR" sz="1200" dirty="0" smtClean="0">
                <a:solidFill>
                  <a:schemeClr val="dk1"/>
                </a:solidFill>
                <a:highlight>
                  <a:srgbClr val="FFFFFF"/>
                </a:highlight>
                <a:latin typeface="Lucida Sans"/>
                <a:ea typeface="Lucida Sans"/>
                <a:cs typeface="Lucida Sans"/>
                <a:sym typeface="Lucida Sans"/>
              </a:rPr>
              <a:t>…</a:t>
            </a:r>
          </a:p>
          <a:p>
            <a:pPr marL="609585" indent="-380990">
              <a:lnSpc>
                <a:spcPct val="115000"/>
              </a:lnSpc>
              <a:buClr>
                <a:schemeClr val="dk1"/>
              </a:buClr>
              <a:buSzPts val="900"/>
              <a:buFont typeface="Lucida Sans"/>
              <a:buChar char="●"/>
            </a:pPr>
            <a:r>
              <a:rPr lang="fr-FR" sz="1200" dirty="0" smtClean="0">
                <a:solidFill>
                  <a:schemeClr val="dk1"/>
                </a:solidFill>
                <a:highlight>
                  <a:srgbClr val="FFFFFF"/>
                </a:highlight>
                <a:latin typeface="Lucida Sans"/>
                <a:ea typeface="Lucida Sans"/>
                <a:cs typeface="Lucida Sans"/>
                <a:sym typeface="Lucida Sans"/>
              </a:rPr>
              <a:t>…</a:t>
            </a:r>
          </a:p>
          <a:p>
            <a:pPr marL="609585" indent="-380990">
              <a:lnSpc>
                <a:spcPct val="115000"/>
              </a:lnSpc>
              <a:buClr>
                <a:schemeClr val="dk1"/>
              </a:buClr>
              <a:buSzPts val="900"/>
              <a:buFont typeface="Lucida Sans"/>
              <a:buChar char="●"/>
            </a:pPr>
            <a:r>
              <a:rPr lang="fr-FR" sz="1200" dirty="0" smtClean="0">
                <a:solidFill>
                  <a:schemeClr val="dk1"/>
                </a:solidFill>
                <a:highlight>
                  <a:srgbClr val="FFFFFF"/>
                </a:highlight>
                <a:latin typeface="Lucida Sans"/>
                <a:ea typeface="Lucida Sans"/>
                <a:cs typeface="Lucida Sans"/>
                <a:sym typeface="Lucida Sans"/>
              </a:rPr>
              <a:t>…</a:t>
            </a:r>
          </a:p>
          <a:p>
            <a:pPr marL="609585" indent="-380990">
              <a:lnSpc>
                <a:spcPct val="115000"/>
              </a:lnSpc>
              <a:buClr>
                <a:schemeClr val="dk1"/>
              </a:buClr>
              <a:buSzPts val="900"/>
              <a:buFont typeface="Lucida Sans"/>
              <a:buChar char="●"/>
            </a:pPr>
            <a:r>
              <a:rPr lang="fr-FR" sz="1200" dirty="0" smtClean="0">
                <a:solidFill>
                  <a:schemeClr val="dk1"/>
                </a:solidFill>
                <a:highlight>
                  <a:srgbClr val="FFFFFF"/>
                </a:highlight>
                <a:latin typeface="Lucida Sans"/>
                <a:ea typeface="Lucida Sans"/>
                <a:cs typeface="Lucida Sans"/>
                <a:sym typeface="Lucida Sans"/>
              </a:rPr>
              <a:t>…</a:t>
            </a:r>
            <a:endParaRPr sz="1200" dirty="0">
              <a:solidFill>
                <a:schemeClr val="dk1"/>
              </a:solidFill>
              <a:highlight>
                <a:srgbClr val="FFFFFF"/>
              </a:highlight>
              <a:latin typeface="Lucida Sans"/>
              <a:ea typeface="Lucida Sans"/>
              <a:cs typeface="Lucida Sans"/>
              <a:sym typeface="Lucida Sans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284800" y="861273"/>
            <a:ext cx="4923600" cy="549043"/>
          </a:xfrm>
          <a:prstGeom prst="rect">
            <a:avLst/>
          </a:prstGeom>
          <a:solidFill>
            <a:srgbClr val="6B47E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buClr>
                <a:srgbClr val="000000"/>
              </a:buClr>
              <a:buSzPts val="1000"/>
            </a:pPr>
            <a:r>
              <a:rPr lang="fr-FR" sz="1200" b="1" dirty="0">
                <a:solidFill>
                  <a:schemeClr val="bg1"/>
                </a:solidFill>
                <a:latin typeface="Lucida Sans"/>
                <a:ea typeface="Lucida Sans"/>
                <a:cs typeface="Lucida Sans"/>
                <a:sym typeface="Lucida Sans"/>
              </a:rPr>
              <a:t>COMPÉTENCE : </a:t>
            </a:r>
            <a:r>
              <a:rPr lang="fr-FR" sz="1200" dirty="0">
                <a:solidFill>
                  <a:schemeClr val="bg1"/>
                </a:solidFill>
                <a:latin typeface="Lucida Sans"/>
                <a:ea typeface="Lucida Sans"/>
                <a:cs typeface="Lucida Sans"/>
                <a:sym typeface="Lucida Sans"/>
              </a:rPr>
              <a:t>…</a:t>
            </a:r>
            <a:endParaRPr lang="fr-FR" sz="1200" dirty="0">
              <a:solidFill>
                <a:schemeClr val="bg1"/>
              </a:solidFill>
              <a:latin typeface="Lucida Sans"/>
              <a:ea typeface="Lucida Sans"/>
              <a:cs typeface="Lucida Sans"/>
              <a:sym typeface="Lucida Sans"/>
            </a:endParaRPr>
          </a:p>
        </p:txBody>
      </p:sp>
    </p:spTree>
    <p:extLst>
      <p:ext uri="{BB962C8B-B14F-4D97-AF65-F5344CB8AC3E}">
        <p14:creationId xmlns:p14="http://schemas.microsoft.com/office/powerpoint/2010/main" val="33001486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g3af8c4aa50b_0_594"/>
          <p:cNvSpPr/>
          <p:nvPr/>
        </p:nvSpPr>
        <p:spPr>
          <a:xfrm>
            <a:off x="0" y="0"/>
            <a:ext cx="1679100" cy="611400"/>
          </a:xfrm>
          <a:prstGeom prst="rect">
            <a:avLst/>
          </a:prstGeom>
          <a:solidFill>
            <a:srgbClr val="6B47E3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5" name="Google Shape;135;g3af8c4aa50b_0_594"/>
          <p:cNvSpPr/>
          <p:nvPr/>
        </p:nvSpPr>
        <p:spPr>
          <a:xfrm>
            <a:off x="11132400" y="0"/>
            <a:ext cx="1059600" cy="611400"/>
          </a:xfrm>
          <a:prstGeom prst="rect">
            <a:avLst/>
          </a:prstGeom>
          <a:solidFill>
            <a:srgbClr val="5E0D2E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" name="Google Shape;125;g3af8c4aa50b_0_197"/>
          <p:cNvSpPr/>
          <p:nvPr/>
        </p:nvSpPr>
        <p:spPr>
          <a:xfrm>
            <a:off x="1679099" y="1"/>
            <a:ext cx="9453300" cy="611400"/>
          </a:xfrm>
          <a:prstGeom prst="rect">
            <a:avLst/>
          </a:prstGeom>
          <a:solidFill>
            <a:srgbClr val="E2E1E8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179999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fr-FR" sz="2100" b="1" dirty="0" smtClean="0">
                <a:solidFill>
                  <a:srgbClr val="5E0D2E"/>
                </a:solidFill>
                <a:latin typeface="Space Grotesk"/>
                <a:ea typeface="Space Grotesk"/>
                <a:cs typeface="Space Grotesk"/>
                <a:sym typeface="Space Grotesk"/>
              </a:rPr>
              <a:t>Référentiel de compétence : </a:t>
            </a:r>
            <a:r>
              <a:rPr lang="fr-FR" sz="2100" dirty="0" smtClean="0">
                <a:solidFill>
                  <a:srgbClr val="5E0D2E"/>
                </a:solidFill>
                <a:latin typeface="Space Grotesk"/>
                <a:ea typeface="Space Grotesk"/>
                <a:cs typeface="Space Grotesk"/>
                <a:sym typeface="Space Grotesk"/>
              </a:rPr>
              <a:t>Nom de la formation</a:t>
            </a:r>
            <a:endParaRPr sz="2500" i="0" u="none" strike="noStrike" cap="none" dirty="0">
              <a:solidFill>
                <a:srgbClr val="5E0D2E"/>
              </a:solidFill>
              <a:latin typeface="Space Grotesk"/>
              <a:ea typeface="Space Grotesk"/>
              <a:cs typeface="Space Grotesk"/>
              <a:sym typeface="Space Grotesk"/>
            </a:endParaRPr>
          </a:p>
        </p:txBody>
      </p:sp>
      <p:sp>
        <p:nvSpPr>
          <p:cNvPr id="9" name="Google Shape;132;g38c6adeeb1a_0_0"/>
          <p:cNvSpPr/>
          <p:nvPr/>
        </p:nvSpPr>
        <p:spPr>
          <a:xfrm>
            <a:off x="5290400" y="862700"/>
            <a:ext cx="6649200" cy="1886400"/>
          </a:xfrm>
          <a:prstGeom prst="rect">
            <a:avLst/>
          </a:prstGeom>
          <a:noFill/>
          <a:ln w="9525" cap="flat" cmpd="sng">
            <a:solidFill>
              <a:srgbClr val="5E0D2E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lnSpc>
                <a:spcPct val="115000"/>
              </a:lnSpc>
              <a:buClr>
                <a:srgbClr val="000000"/>
              </a:buClr>
              <a:buSzPts val="1000"/>
            </a:pPr>
            <a:r>
              <a:rPr lang="fr" sz="1200" b="1" dirty="0">
                <a:solidFill>
                  <a:srgbClr val="6B47E3"/>
                </a:solidFill>
                <a:latin typeface="Lucida Sans"/>
                <a:ea typeface="Lucida Sans"/>
                <a:cs typeface="Lucida Sans"/>
                <a:sym typeface="Lucida Sans"/>
              </a:rPr>
              <a:t>Composantes essentielles : </a:t>
            </a:r>
          </a:p>
          <a:p>
            <a:pPr marL="171450" indent="-171450">
              <a:lnSpc>
                <a:spcPct val="115000"/>
              </a:lnSpc>
              <a:buClr>
                <a:srgbClr val="000000"/>
              </a:buClr>
              <a:buSzPts val="1000"/>
              <a:buFont typeface="Arial" panose="020B0604020202020204" pitchFamily="34" charset="0"/>
              <a:buChar char="•"/>
            </a:pPr>
            <a:r>
              <a:rPr lang="fr" sz="1200" b="1" dirty="0" smtClean="0">
                <a:solidFill>
                  <a:srgbClr val="000000"/>
                </a:solidFill>
                <a:latin typeface="Lucida Sans"/>
                <a:ea typeface="Lucida Sans"/>
                <a:cs typeface="Lucida Sans"/>
                <a:sym typeface="Lucida Sans"/>
              </a:rPr>
              <a:t>…</a:t>
            </a:r>
          </a:p>
          <a:p>
            <a:pPr marL="171450" indent="-171450">
              <a:lnSpc>
                <a:spcPct val="115000"/>
              </a:lnSpc>
              <a:buClr>
                <a:srgbClr val="000000"/>
              </a:buClr>
              <a:buSzPts val="1000"/>
              <a:buFont typeface="Arial" panose="020B0604020202020204" pitchFamily="34" charset="0"/>
              <a:buChar char="•"/>
            </a:pPr>
            <a:r>
              <a:rPr lang="fr" sz="1200" b="1" dirty="0" smtClean="0">
                <a:solidFill>
                  <a:srgbClr val="000000"/>
                </a:solidFill>
                <a:latin typeface="Lucida Sans"/>
                <a:ea typeface="Lucida Sans"/>
                <a:cs typeface="Lucida Sans"/>
                <a:sym typeface="Lucida Sans"/>
              </a:rPr>
              <a:t>…</a:t>
            </a:r>
          </a:p>
          <a:p>
            <a:pPr marL="171450" indent="-171450">
              <a:lnSpc>
                <a:spcPct val="115000"/>
              </a:lnSpc>
              <a:buClr>
                <a:srgbClr val="000000"/>
              </a:buClr>
              <a:buSzPts val="1000"/>
              <a:buFont typeface="Arial" panose="020B0604020202020204" pitchFamily="34" charset="0"/>
              <a:buChar char="•"/>
            </a:pPr>
            <a:r>
              <a:rPr lang="fr" sz="1200" b="1" dirty="0" smtClean="0">
                <a:solidFill>
                  <a:srgbClr val="000000"/>
                </a:solidFill>
                <a:latin typeface="Lucida Sans"/>
                <a:ea typeface="Lucida Sans"/>
                <a:cs typeface="Lucida Sans"/>
                <a:sym typeface="Lucida Sans"/>
              </a:rPr>
              <a:t>…</a:t>
            </a:r>
          </a:p>
          <a:p>
            <a:pPr marL="171450" indent="-171450">
              <a:lnSpc>
                <a:spcPct val="115000"/>
              </a:lnSpc>
              <a:buClr>
                <a:srgbClr val="000000"/>
              </a:buClr>
              <a:buSzPts val="1000"/>
              <a:buFont typeface="Arial" panose="020B0604020202020204" pitchFamily="34" charset="0"/>
              <a:buChar char="•"/>
            </a:pPr>
            <a:r>
              <a:rPr lang="fr" sz="1200" b="1" dirty="0" smtClean="0">
                <a:solidFill>
                  <a:srgbClr val="000000"/>
                </a:solidFill>
                <a:latin typeface="Lucida Sans"/>
                <a:ea typeface="Lucida Sans"/>
                <a:cs typeface="Lucida Sans"/>
                <a:sym typeface="Lucida Sans"/>
              </a:rPr>
              <a:t>…</a:t>
            </a:r>
          </a:p>
          <a:p>
            <a:pPr marL="171450" indent="-171450">
              <a:lnSpc>
                <a:spcPct val="115000"/>
              </a:lnSpc>
              <a:buClr>
                <a:srgbClr val="000000"/>
              </a:buClr>
              <a:buSzPts val="1000"/>
              <a:buFont typeface="Arial" panose="020B0604020202020204" pitchFamily="34" charset="0"/>
              <a:buChar char="•"/>
            </a:pPr>
            <a:r>
              <a:rPr lang="fr" sz="1200" b="1" dirty="0" smtClean="0">
                <a:solidFill>
                  <a:srgbClr val="000000"/>
                </a:solidFill>
                <a:latin typeface="Lucida Sans"/>
                <a:ea typeface="Lucida Sans"/>
                <a:cs typeface="Lucida Sans"/>
                <a:sym typeface="Lucida Sans"/>
              </a:rPr>
              <a:t>…</a:t>
            </a:r>
            <a:endParaRPr lang="fr" sz="1200" dirty="0" smtClean="0">
              <a:solidFill>
                <a:srgbClr val="000000"/>
              </a:solidFill>
              <a:latin typeface="Lucida Sans"/>
              <a:ea typeface="Lucida Sans"/>
              <a:cs typeface="Lucida Sans"/>
              <a:sym typeface="Lucida Sans"/>
            </a:endParaRPr>
          </a:p>
        </p:txBody>
      </p:sp>
      <p:sp>
        <p:nvSpPr>
          <p:cNvPr id="10" name="Google Shape;133;g38c6adeeb1a_0_0"/>
          <p:cNvSpPr/>
          <p:nvPr/>
        </p:nvSpPr>
        <p:spPr>
          <a:xfrm>
            <a:off x="738672" y="3193276"/>
            <a:ext cx="1754436" cy="1101162"/>
          </a:xfrm>
          <a:prstGeom prst="flowChartOffpageConnector">
            <a:avLst/>
          </a:prstGeom>
          <a:solidFill>
            <a:srgbClr val="6B47E3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algn="ctr">
              <a:buClr>
                <a:srgbClr val="000000"/>
              </a:buClr>
              <a:buSzPts val="1400"/>
            </a:pPr>
            <a:r>
              <a:rPr lang="fr" sz="1467" b="1" dirty="0" smtClean="0">
                <a:solidFill>
                  <a:schemeClr val="bg1"/>
                </a:solidFill>
                <a:latin typeface="Lucida Sans"/>
                <a:ea typeface="Lucida Sans"/>
                <a:cs typeface="Lucida Sans"/>
                <a:sym typeface="Lucida Sans"/>
              </a:rPr>
              <a:t>xx</a:t>
            </a:r>
            <a:endParaRPr sz="1467" b="1" dirty="0">
              <a:solidFill>
                <a:schemeClr val="bg1"/>
              </a:solidFill>
              <a:latin typeface="Lucida Sans"/>
              <a:ea typeface="Lucida Sans"/>
              <a:cs typeface="Lucida Sans"/>
              <a:sym typeface="Lucida Sans"/>
            </a:endParaRPr>
          </a:p>
        </p:txBody>
      </p:sp>
      <p:sp>
        <p:nvSpPr>
          <p:cNvPr id="12" name="Google Shape;135;g38c6adeeb1a_0_0"/>
          <p:cNvSpPr txBox="1"/>
          <p:nvPr/>
        </p:nvSpPr>
        <p:spPr>
          <a:xfrm rot="16200000">
            <a:off x="-779967" y="4481059"/>
            <a:ext cx="2487783" cy="5494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algn="ctr">
              <a:buClr>
                <a:srgbClr val="000000"/>
              </a:buClr>
              <a:buSzPts val="1000"/>
            </a:pPr>
            <a:r>
              <a:rPr lang="fr" sz="1200" b="1" dirty="0">
                <a:solidFill>
                  <a:srgbClr val="6B47E3"/>
                </a:solidFill>
                <a:latin typeface="Lucida Sans"/>
                <a:ea typeface="Lucida Sans"/>
                <a:cs typeface="Lucida Sans"/>
                <a:sym typeface="Lucida Sans"/>
              </a:rPr>
              <a:t>Niveaux de </a:t>
            </a:r>
            <a:r>
              <a:rPr lang="fr" sz="1200" b="1" dirty="0" smtClean="0">
                <a:solidFill>
                  <a:srgbClr val="6B47E3"/>
                </a:solidFill>
                <a:latin typeface="Lucida Sans"/>
                <a:ea typeface="Lucida Sans"/>
                <a:cs typeface="Lucida Sans"/>
                <a:sym typeface="Lucida Sans"/>
              </a:rPr>
              <a:t>développement </a:t>
            </a:r>
            <a:r>
              <a:rPr lang="fr" sz="1200" b="1" dirty="0">
                <a:solidFill>
                  <a:srgbClr val="6B47E3"/>
                </a:solidFill>
                <a:latin typeface="Lucida Sans"/>
                <a:ea typeface="Lucida Sans"/>
                <a:cs typeface="Lucida Sans"/>
                <a:sym typeface="Lucida Sans"/>
              </a:rPr>
              <a:t>:  </a:t>
            </a:r>
            <a:endParaRPr sz="1200" b="1" dirty="0">
              <a:solidFill>
                <a:srgbClr val="6B47E3"/>
              </a:solidFill>
              <a:latin typeface="Lucida Sans"/>
              <a:ea typeface="Lucida Sans"/>
              <a:cs typeface="Lucida Sans"/>
              <a:sym typeface="Lucida Sans"/>
            </a:endParaRPr>
          </a:p>
        </p:txBody>
      </p:sp>
      <p:sp>
        <p:nvSpPr>
          <p:cNvPr id="13" name="Google Shape;136;g38c6adeeb1a_0_0"/>
          <p:cNvSpPr/>
          <p:nvPr/>
        </p:nvSpPr>
        <p:spPr>
          <a:xfrm>
            <a:off x="2801184" y="4404414"/>
            <a:ext cx="9138415" cy="1095907"/>
          </a:xfrm>
          <a:prstGeom prst="rect">
            <a:avLst/>
          </a:prstGeom>
          <a:noFill/>
          <a:ln w="9525" cap="flat" cmpd="sng">
            <a:solidFill>
              <a:srgbClr val="5E0D2E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609585" indent="-380990">
              <a:lnSpc>
                <a:spcPct val="115000"/>
              </a:lnSpc>
              <a:buClr>
                <a:schemeClr val="dk1"/>
              </a:buClr>
              <a:buSzPts val="900"/>
              <a:buFont typeface="Lucida Sans"/>
              <a:buChar char="●"/>
            </a:pPr>
            <a:r>
              <a:rPr lang="fr-FR" sz="1200" dirty="0" smtClean="0">
                <a:solidFill>
                  <a:schemeClr val="dk1"/>
                </a:solidFill>
                <a:highlight>
                  <a:srgbClr val="FFFFFF"/>
                </a:highlight>
                <a:latin typeface="Lucida Sans"/>
                <a:ea typeface="Lucida Sans"/>
                <a:cs typeface="Lucida Sans"/>
                <a:sym typeface="Lucida Sans"/>
              </a:rPr>
              <a:t>…</a:t>
            </a:r>
          </a:p>
          <a:p>
            <a:pPr marL="609585" indent="-380990">
              <a:lnSpc>
                <a:spcPct val="115000"/>
              </a:lnSpc>
              <a:buClr>
                <a:schemeClr val="dk1"/>
              </a:buClr>
              <a:buSzPts val="900"/>
              <a:buFont typeface="Lucida Sans"/>
              <a:buChar char="●"/>
            </a:pPr>
            <a:r>
              <a:rPr lang="fr-FR" sz="1200" dirty="0" smtClean="0">
                <a:solidFill>
                  <a:schemeClr val="dk1"/>
                </a:solidFill>
                <a:highlight>
                  <a:srgbClr val="FFFFFF"/>
                </a:highlight>
                <a:latin typeface="Lucida Sans"/>
                <a:ea typeface="Lucida Sans"/>
                <a:cs typeface="Lucida Sans"/>
                <a:sym typeface="Lucida Sans"/>
              </a:rPr>
              <a:t>…</a:t>
            </a:r>
          </a:p>
          <a:p>
            <a:pPr marL="609585" indent="-380990">
              <a:lnSpc>
                <a:spcPct val="115000"/>
              </a:lnSpc>
              <a:buClr>
                <a:schemeClr val="dk1"/>
              </a:buClr>
              <a:buSzPts val="900"/>
              <a:buFont typeface="Lucida Sans"/>
              <a:buChar char="●"/>
            </a:pPr>
            <a:r>
              <a:rPr lang="fr-FR" sz="1200" dirty="0" smtClean="0">
                <a:solidFill>
                  <a:schemeClr val="dk1"/>
                </a:solidFill>
                <a:highlight>
                  <a:srgbClr val="FFFFFF"/>
                </a:highlight>
                <a:latin typeface="Lucida Sans"/>
                <a:ea typeface="Lucida Sans"/>
                <a:cs typeface="Lucida Sans"/>
                <a:sym typeface="Lucida Sans"/>
              </a:rPr>
              <a:t>…</a:t>
            </a:r>
          </a:p>
          <a:p>
            <a:pPr marL="609585" indent="-380990">
              <a:lnSpc>
                <a:spcPct val="115000"/>
              </a:lnSpc>
              <a:buClr>
                <a:schemeClr val="dk1"/>
              </a:buClr>
              <a:buSzPts val="900"/>
              <a:buFont typeface="Lucida Sans"/>
              <a:buChar char="●"/>
            </a:pPr>
            <a:r>
              <a:rPr lang="fr-FR" sz="1200" dirty="0" smtClean="0">
                <a:solidFill>
                  <a:schemeClr val="dk1"/>
                </a:solidFill>
                <a:highlight>
                  <a:srgbClr val="FFFFFF"/>
                </a:highlight>
                <a:latin typeface="Lucida Sans"/>
                <a:ea typeface="Lucida Sans"/>
                <a:cs typeface="Lucida Sans"/>
                <a:sym typeface="Lucida Sans"/>
              </a:rPr>
              <a:t>…</a:t>
            </a:r>
            <a:endParaRPr sz="1200" dirty="0">
              <a:solidFill>
                <a:schemeClr val="dk1"/>
              </a:solidFill>
              <a:highlight>
                <a:srgbClr val="FFFFFF"/>
              </a:highlight>
              <a:latin typeface="Lucida Sans"/>
              <a:ea typeface="Lucida Sans"/>
              <a:cs typeface="Lucida Sans"/>
              <a:sym typeface="Lucida Sans"/>
            </a:endParaRPr>
          </a:p>
        </p:txBody>
      </p:sp>
      <p:sp>
        <p:nvSpPr>
          <p:cNvPr id="14" name="Google Shape;137;g38c6adeeb1a_0_0"/>
          <p:cNvSpPr txBox="1"/>
          <p:nvPr/>
        </p:nvSpPr>
        <p:spPr>
          <a:xfrm>
            <a:off x="1918970" y="2806478"/>
            <a:ext cx="3846000" cy="270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algn="ctr">
              <a:buClr>
                <a:srgbClr val="000000"/>
              </a:buClr>
              <a:buSzPts val="1000"/>
            </a:pPr>
            <a:r>
              <a:rPr lang="fr" sz="1200" b="1" dirty="0">
                <a:solidFill>
                  <a:srgbClr val="6B47E3"/>
                </a:solidFill>
                <a:latin typeface="Lucida Sans"/>
                <a:ea typeface="Lucida Sans"/>
                <a:cs typeface="Lucida Sans"/>
                <a:sym typeface="Lucida Sans"/>
              </a:rPr>
              <a:t>Apprentissages critiques :</a:t>
            </a:r>
            <a:endParaRPr sz="1200" b="1" dirty="0">
              <a:solidFill>
                <a:srgbClr val="6B47E3"/>
              </a:solidFill>
              <a:latin typeface="Lucida Sans"/>
              <a:ea typeface="Lucida Sans"/>
              <a:cs typeface="Lucida Sans"/>
              <a:sym typeface="Lucida Sans"/>
            </a:endParaRPr>
          </a:p>
        </p:txBody>
      </p:sp>
      <p:sp>
        <p:nvSpPr>
          <p:cNvPr id="15" name="Google Shape;138;g38c6adeeb1a_0_0"/>
          <p:cNvSpPr/>
          <p:nvPr/>
        </p:nvSpPr>
        <p:spPr>
          <a:xfrm>
            <a:off x="284800" y="1543783"/>
            <a:ext cx="4923600" cy="1196400"/>
          </a:xfrm>
          <a:prstGeom prst="rect">
            <a:avLst/>
          </a:prstGeom>
          <a:noFill/>
          <a:ln w="9525" cap="flat" cmpd="sng">
            <a:solidFill>
              <a:srgbClr val="5E0D2E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r>
              <a:rPr lang="fr" sz="1200" b="1" dirty="0">
                <a:solidFill>
                  <a:srgbClr val="6B47E3"/>
                </a:solidFill>
                <a:latin typeface="Lucida Sans"/>
                <a:ea typeface="Lucida Sans"/>
                <a:cs typeface="Lucida Sans"/>
                <a:sym typeface="Lucida Sans"/>
              </a:rPr>
              <a:t>Familles de situations :</a:t>
            </a:r>
            <a:endParaRPr sz="1200" b="1" dirty="0">
              <a:solidFill>
                <a:srgbClr val="6B47E3"/>
              </a:solidFill>
              <a:latin typeface="Lucida Sans"/>
              <a:ea typeface="Lucida Sans"/>
              <a:cs typeface="Lucida Sans"/>
              <a:sym typeface="Lucida Sans"/>
            </a:endParaRPr>
          </a:p>
          <a:p>
            <a:pPr marL="609585" indent="-380990">
              <a:buSzPts val="900"/>
              <a:buFont typeface="Lucida Sans"/>
              <a:buChar char="-"/>
            </a:pPr>
            <a:r>
              <a:rPr lang="fr-FR" sz="1200" dirty="0" smtClean="0">
                <a:latin typeface="Lucida Sans"/>
                <a:ea typeface="Lucida Sans"/>
                <a:cs typeface="Lucida Sans"/>
                <a:sym typeface="Lucida Sans"/>
              </a:rPr>
              <a:t>…</a:t>
            </a:r>
          </a:p>
          <a:p>
            <a:pPr marL="609585" indent="-380990">
              <a:buSzPts val="900"/>
              <a:buFont typeface="Lucida Sans"/>
              <a:buChar char="-"/>
            </a:pPr>
            <a:r>
              <a:rPr lang="fr-FR" sz="1200" dirty="0" smtClean="0">
                <a:latin typeface="Lucida Sans"/>
                <a:ea typeface="Lucida Sans"/>
                <a:cs typeface="Lucida Sans"/>
                <a:sym typeface="Lucida Sans"/>
              </a:rPr>
              <a:t>…</a:t>
            </a:r>
            <a:endParaRPr sz="1200" dirty="0">
              <a:latin typeface="Lucida Sans"/>
              <a:ea typeface="Lucida Sans"/>
              <a:cs typeface="Lucida Sans"/>
              <a:sym typeface="Lucida Sans"/>
            </a:endParaRPr>
          </a:p>
        </p:txBody>
      </p:sp>
      <p:sp>
        <p:nvSpPr>
          <p:cNvPr id="16" name="Google Shape;133;g38c6adeeb1a_0_0"/>
          <p:cNvSpPr/>
          <p:nvPr/>
        </p:nvSpPr>
        <p:spPr>
          <a:xfrm>
            <a:off x="738672" y="4400753"/>
            <a:ext cx="1754436" cy="1101162"/>
          </a:xfrm>
          <a:prstGeom prst="flowChartOffpageConnector">
            <a:avLst/>
          </a:prstGeom>
          <a:solidFill>
            <a:srgbClr val="6B47E3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algn="ctr">
              <a:buClr>
                <a:srgbClr val="000000"/>
              </a:buClr>
              <a:buSzPts val="1400"/>
            </a:pPr>
            <a:r>
              <a:rPr lang="fr" sz="1467" b="1" dirty="0" smtClean="0">
                <a:solidFill>
                  <a:schemeClr val="bg1"/>
                </a:solidFill>
                <a:latin typeface="Lucida Sans"/>
                <a:ea typeface="Lucida Sans"/>
                <a:cs typeface="Lucida Sans"/>
                <a:sym typeface="Lucida Sans"/>
              </a:rPr>
              <a:t>xx</a:t>
            </a:r>
            <a:endParaRPr sz="1467" b="1" dirty="0">
              <a:solidFill>
                <a:schemeClr val="bg1"/>
              </a:solidFill>
              <a:latin typeface="Lucida Sans"/>
              <a:ea typeface="Lucida Sans"/>
              <a:cs typeface="Lucida Sans"/>
              <a:sym typeface="Lucida Sans"/>
            </a:endParaRPr>
          </a:p>
        </p:txBody>
      </p:sp>
      <p:sp>
        <p:nvSpPr>
          <p:cNvPr id="17" name="Google Shape;133;g38c6adeeb1a_0_0"/>
          <p:cNvSpPr/>
          <p:nvPr/>
        </p:nvSpPr>
        <p:spPr>
          <a:xfrm>
            <a:off x="738671" y="5608230"/>
            <a:ext cx="1754436" cy="1101162"/>
          </a:xfrm>
          <a:prstGeom prst="flowChartOffpageConnector">
            <a:avLst/>
          </a:prstGeom>
          <a:solidFill>
            <a:srgbClr val="6B47E3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algn="ctr">
              <a:buClr>
                <a:srgbClr val="000000"/>
              </a:buClr>
              <a:buSzPts val="1400"/>
            </a:pPr>
            <a:r>
              <a:rPr lang="fr" sz="1467" b="1" dirty="0" smtClean="0">
                <a:solidFill>
                  <a:schemeClr val="bg1"/>
                </a:solidFill>
                <a:latin typeface="Lucida Sans"/>
                <a:ea typeface="Lucida Sans"/>
                <a:cs typeface="Lucida Sans"/>
                <a:sym typeface="Lucida Sans"/>
              </a:rPr>
              <a:t>xx</a:t>
            </a:r>
            <a:endParaRPr sz="1467" b="1" dirty="0">
              <a:solidFill>
                <a:schemeClr val="bg1"/>
              </a:solidFill>
              <a:latin typeface="Lucida Sans"/>
              <a:ea typeface="Lucida Sans"/>
              <a:cs typeface="Lucida Sans"/>
              <a:sym typeface="Lucida Sans"/>
            </a:endParaRPr>
          </a:p>
        </p:txBody>
      </p:sp>
      <p:sp>
        <p:nvSpPr>
          <p:cNvPr id="18" name="Google Shape;136;g38c6adeeb1a_0_0"/>
          <p:cNvSpPr/>
          <p:nvPr/>
        </p:nvSpPr>
        <p:spPr>
          <a:xfrm>
            <a:off x="2801184" y="3193276"/>
            <a:ext cx="9138415" cy="1095907"/>
          </a:xfrm>
          <a:prstGeom prst="rect">
            <a:avLst/>
          </a:prstGeom>
          <a:noFill/>
          <a:ln w="9525" cap="flat" cmpd="sng">
            <a:solidFill>
              <a:srgbClr val="5E0D2E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609585" indent="-380990">
              <a:lnSpc>
                <a:spcPct val="115000"/>
              </a:lnSpc>
              <a:buClr>
                <a:schemeClr val="dk1"/>
              </a:buClr>
              <a:buSzPts val="900"/>
              <a:buFont typeface="Lucida Sans"/>
              <a:buChar char="●"/>
            </a:pPr>
            <a:r>
              <a:rPr lang="fr-FR" sz="1200" dirty="0" smtClean="0">
                <a:solidFill>
                  <a:schemeClr val="dk1"/>
                </a:solidFill>
                <a:highlight>
                  <a:srgbClr val="FFFFFF"/>
                </a:highlight>
                <a:latin typeface="Lucida Sans"/>
                <a:ea typeface="Lucida Sans"/>
                <a:cs typeface="Lucida Sans"/>
                <a:sym typeface="Lucida Sans"/>
              </a:rPr>
              <a:t>…</a:t>
            </a:r>
          </a:p>
          <a:p>
            <a:pPr marL="609585" indent="-380990">
              <a:lnSpc>
                <a:spcPct val="115000"/>
              </a:lnSpc>
              <a:buClr>
                <a:schemeClr val="dk1"/>
              </a:buClr>
              <a:buSzPts val="900"/>
              <a:buFont typeface="Lucida Sans"/>
              <a:buChar char="●"/>
            </a:pPr>
            <a:r>
              <a:rPr lang="fr-FR" sz="1200" dirty="0" smtClean="0">
                <a:solidFill>
                  <a:schemeClr val="dk1"/>
                </a:solidFill>
                <a:highlight>
                  <a:srgbClr val="FFFFFF"/>
                </a:highlight>
                <a:latin typeface="Lucida Sans"/>
                <a:ea typeface="Lucida Sans"/>
                <a:cs typeface="Lucida Sans"/>
                <a:sym typeface="Lucida Sans"/>
              </a:rPr>
              <a:t>…</a:t>
            </a:r>
          </a:p>
          <a:p>
            <a:pPr marL="609585" indent="-380990">
              <a:lnSpc>
                <a:spcPct val="115000"/>
              </a:lnSpc>
              <a:buClr>
                <a:schemeClr val="dk1"/>
              </a:buClr>
              <a:buSzPts val="900"/>
              <a:buFont typeface="Lucida Sans"/>
              <a:buChar char="●"/>
            </a:pPr>
            <a:r>
              <a:rPr lang="fr-FR" sz="1200" dirty="0" smtClean="0">
                <a:solidFill>
                  <a:schemeClr val="dk1"/>
                </a:solidFill>
                <a:highlight>
                  <a:srgbClr val="FFFFFF"/>
                </a:highlight>
                <a:latin typeface="Lucida Sans"/>
                <a:ea typeface="Lucida Sans"/>
                <a:cs typeface="Lucida Sans"/>
                <a:sym typeface="Lucida Sans"/>
              </a:rPr>
              <a:t>…</a:t>
            </a:r>
          </a:p>
          <a:p>
            <a:pPr marL="609585" indent="-380990">
              <a:lnSpc>
                <a:spcPct val="115000"/>
              </a:lnSpc>
              <a:buClr>
                <a:schemeClr val="dk1"/>
              </a:buClr>
              <a:buSzPts val="900"/>
              <a:buFont typeface="Lucida Sans"/>
              <a:buChar char="●"/>
            </a:pPr>
            <a:r>
              <a:rPr lang="fr-FR" sz="1200" dirty="0" smtClean="0">
                <a:solidFill>
                  <a:schemeClr val="dk1"/>
                </a:solidFill>
                <a:highlight>
                  <a:srgbClr val="FFFFFF"/>
                </a:highlight>
                <a:latin typeface="Lucida Sans"/>
                <a:ea typeface="Lucida Sans"/>
                <a:cs typeface="Lucida Sans"/>
                <a:sym typeface="Lucida Sans"/>
              </a:rPr>
              <a:t>…</a:t>
            </a:r>
            <a:endParaRPr sz="1200" dirty="0">
              <a:solidFill>
                <a:schemeClr val="dk1"/>
              </a:solidFill>
              <a:highlight>
                <a:srgbClr val="FFFFFF"/>
              </a:highlight>
              <a:latin typeface="Lucida Sans"/>
              <a:ea typeface="Lucida Sans"/>
              <a:cs typeface="Lucida Sans"/>
              <a:sym typeface="Lucida Sans"/>
            </a:endParaRPr>
          </a:p>
        </p:txBody>
      </p:sp>
      <p:sp>
        <p:nvSpPr>
          <p:cNvPr id="19" name="Google Shape;136;g38c6adeeb1a_0_0"/>
          <p:cNvSpPr/>
          <p:nvPr/>
        </p:nvSpPr>
        <p:spPr>
          <a:xfrm>
            <a:off x="2801184" y="5612350"/>
            <a:ext cx="9138415" cy="1095907"/>
          </a:xfrm>
          <a:prstGeom prst="rect">
            <a:avLst/>
          </a:prstGeom>
          <a:noFill/>
          <a:ln w="9525" cap="flat" cmpd="sng">
            <a:solidFill>
              <a:srgbClr val="5E0D2E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609585" indent="-380990">
              <a:lnSpc>
                <a:spcPct val="115000"/>
              </a:lnSpc>
              <a:buClr>
                <a:schemeClr val="dk1"/>
              </a:buClr>
              <a:buSzPts val="900"/>
              <a:buFont typeface="Lucida Sans"/>
              <a:buChar char="●"/>
            </a:pPr>
            <a:r>
              <a:rPr lang="fr-FR" sz="1200" dirty="0" smtClean="0">
                <a:solidFill>
                  <a:schemeClr val="dk1"/>
                </a:solidFill>
                <a:highlight>
                  <a:srgbClr val="FFFFFF"/>
                </a:highlight>
                <a:latin typeface="Lucida Sans"/>
                <a:ea typeface="Lucida Sans"/>
                <a:cs typeface="Lucida Sans"/>
                <a:sym typeface="Lucida Sans"/>
              </a:rPr>
              <a:t>…</a:t>
            </a:r>
          </a:p>
          <a:p>
            <a:pPr marL="609585" indent="-380990">
              <a:lnSpc>
                <a:spcPct val="115000"/>
              </a:lnSpc>
              <a:buClr>
                <a:schemeClr val="dk1"/>
              </a:buClr>
              <a:buSzPts val="900"/>
              <a:buFont typeface="Lucida Sans"/>
              <a:buChar char="●"/>
            </a:pPr>
            <a:r>
              <a:rPr lang="fr-FR" sz="1200" dirty="0" smtClean="0">
                <a:solidFill>
                  <a:schemeClr val="dk1"/>
                </a:solidFill>
                <a:highlight>
                  <a:srgbClr val="FFFFFF"/>
                </a:highlight>
                <a:latin typeface="Lucida Sans"/>
                <a:ea typeface="Lucida Sans"/>
                <a:cs typeface="Lucida Sans"/>
                <a:sym typeface="Lucida Sans"/>
              </a:rPr>
              <a:t>…</a:t>
            </a:r>
          </a:p>
          <a:p>
            <a:pPr marL="609585" indent="-380990">
              <a:lnSpc>
                <a:spcPct val="115000"/>
              </a:lnSpc>
              <a:buClr>
                <a:schemeClr val="dk1"/>
              </a:buClr>
              <a:buSzPts val="900"/>
              <a:buFont typeface="Lucida Sans"/>
              <a:buChar char="●"/>
            </a:pPr>
            <a:r>
              <a:rPr lang="fr-FR" sz="1200" dirty="0" smtClean="0">
                <a:solidFill>
                  <a:schemeClr val="dk1"/>
                </a:solidFill>
                <a:highlight>
                  <a:srgbClr val="FFFFFF"/>
                </a:highlight>
                <a:latin typeface="Lucida Sans"/>
                <a:ea typeface="Lucida Sans"/>
                <a:cs typeface="Lucida Sans"/>
                <a:sym typeface="Lucida Sans"/>
              </a:rPr>
              <a:t>…</a:t>
            </a:r>
          </a:p>
          <a:p>
            <a:pPr marL="609585" indent="-380990">
              <a:lnSpc>
                <a:spcPct val="115000"/>
              </a:lnSpc>
              <a:buClr>
                <a:schemeClr val="dk1"/>
              </a:buClr>
              <a:buSzPts val="900"/>
              <a:buFont typeface="Lucida Sans"/>
              <a:buChar char="●"/>
            </a:pPr>
            <a:r>
              <a:rPr lang="fr-FR" sz="1200" dirty="0" smtClean="0">
                <a:solidFill>
                  <a:schemeClr val="dk1"/>
                </a:solidFill>
                <a:highlight>
                  <a:srgbClr val="FFFFFF"/>
                </a:highlight>
                <a:latin typeface="Lucida Sans"/>
                <a:ea typeface="Lucida Sans"/>
                <a:cs typeface="Lucida Sans"/>
                <a:sym typeface="Lucida Sans"/>
              </a:rPr>
              <a:t>…</a:t>
            </a:r>
            <a:endParaRPr sz="1200" dirty="0">
              <a:solidFill>
                <a:schemeClr val="dk1"/>
              </a:solidFill>
              <a:highlight>
                <a:srgbClr val="FFFFFF"/>
              </a:highlight>
              <a:latin typeface="Lucida Sans"/>
              <a:ea typeface="Lucida Sans"/>
              <a:cs typeface="Lucida Sans"/>
              <a:sym typeface="Lucida Sans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284800" y="861273"/>
            <a:ext cx="4923600" cy="549043"/>
          </a:xfrm>
          <a:prstGeom prst="rect">
            <a:avLst/>
          </a:prstGeom>
          <a:solidFill>
            <a:srgbClr val="6B47E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buClr>
                <a:srgbClr val="000000"/>
              </a:buClr>
              <a:buSzPts val="1000"/>
            </a:pPr>
            <a:r>
              <a:rPr lang="fr-FR" sz="1200" b="1" dirty="0">
                <a:solidFill>
                  <a:schemeClr val="bg1"/>
                </a:solidFill>
                <a:latin typeface="Lucida Sans"/>
                <a:ea typeface="Lucida Sans"/>
                <a:cs typeface="Lucida Sans"/>
                <a:sym typeface="Lucida Sans"/>
              </a:rPr>
              <a:t>COMPÉTENCE : </a:t>
            </a:r>
            <a:r>
              <a:rPr lang="fr-FR" sz="1200" dirty="0">
                <a:solidFill>
                  <a:schemeClr val="bg1"/>
                </a:solidFill>
                <a:latin typeface="Lucida Sans"/>
                <a:ea typeface="Lucida Sans"/>
                <a:cs typeface="Lucida Sans"/>
                <a:sym typeface="Lucida Sans"/>
              </a:rPr>
              <a:t>…</a:t>
            </a:r>
            <a:endParaRPr lang="fr-FR" sz="1200" dirty="0">
              <a:solidFill>
                <a:schemeClr val="bg1"/>
              </a:solidFill>
              <a:latin typeface="Lucida Sans"/>
              <a:ea typeface="Lucida Sans"/>
              <a:cs typeface="Lucida Sans"/>
              <a:sym typeface="Lucida Sans"/>
            </a:endParaRPr>
          </a:p>
        </p:txBody>
      </p:sp>
    </p:spTree>
    <p:extLst>
      <p:ext uri="{BB962C8B-B14F-4D97-AF65-F5344CB8AC3E}">
        <p14:creationId xmlns:p14="http://schemas.microsoft.com/office/powerpoint/2010/main" val="31921553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g3af8c4aa50b_0_594"/>
          <p:cNvSpPr/>
          <p:nvPr/>
        </p:nvSpPr>
        <p:spPr>
          <a:xfrm>
            <a:off x="0" y="0"/>
            <a:ext cx="1679100" cy="611400"/>
          </a:xfrm>
          <a:prstGeom prst="rect">
            <a:avLst/>
          </a:prstGeom>
          <a:solidFill>
            <a:srgbClr val="6B47E3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5" name="Google Shape;135;g3af8c4aa50b_0_594"/>
          <p:cNvSpPr/>
          <p:nvPr/>
        </p:nvSpPr>
        <p:spPr>
          <a:xfrm>
            <a:off x="11132400" y="0"/>
            <a:ext cx="1059600" cy="611400"/>
          </a:xfrm>
          <a:prstGeom prst="rect">
            <a:avLst/>
          </a:prstGeom>
          <a:solidFill>
            <a:srgbClr val="5E0D2E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" name="Google Shape;125;g3af8c4aa50b_0_197"/>
          <p:cNvSpPr/>
          <p:nvPr/>
        </p:nvSpPr>
        <p:spPr>
          <a:xfrm>
            <a:off x="1679099" y="1"/>
            <a:ext cx="9453300" cy="611400"/>
          </a:xfrm>
          <a:prstGeom prst="rect">
            <a:avLst/>
          </a:prstGeom>
          <a:solidFill>
            <a:srgbClr val="E2E1E8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179999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fr-FR" sz="2100" b="1" dirty="0" smtClean="0">
                <a:solidFill>
                  <a:srgbClr val="5E0D2E"/>
                </a:solidFill>
                <a:latin typeface="Space Grotesk"/>
                <a:ea typeface="Space Grotesk"/>
                <a:cs typeface="Space Grotesk"/>
                <a:sym typeface="Space Grotesk"/>
              </a:rPr>
              <a:t>Référentiel de compétence : </a:t>
            </a:r>
            <a:r>
              <a:rPr lang="fr-FR" sz="2100" dirty="0" smtClean="0">
                <a:solidFill>
                  <a:srgbClr val="5E0D2E"/>
                </a:solidFill>
                <a:latin typeface="Space Grotesk"/>
                <a:ea typeface="Space Grotesk"/>
                <a:cs typeface="Space Grotesk"/>
                <a:sym typeface="Space Grotesk"/>
              </a:rPr>
              <a:t>Nom de la formation</a:t>
            </a:r>
            <a:endParaRPr sz="2500" i="0" u="none" strike="noStrike" cap="none" dirty="0">
              <a:solidFill>
                <a:srgbClr val="5E0D2E"/>
              </a:solidFill>
              <a:latin typeface="Space Grotesk"/>
              <a:ea typeface="Space Grotesk"/>
              <a:cs typeface="Space Grotesk"/>
              <a:sym typeface="Space Grotesk"/>
            </a:endParaRPr>
          </a:p>
        </p:txBody>
      </p:sp>
      <p:sp>
        <p:nvSpPr>
          <p:cNvPr id="9" name="Google Shape;132;g38c6adeeb1a_0_0"/>
          <p:cNvSpPr/>
          <p:nvPr/>
        </p:nvSpPr>
        <p:spPr>
          <a:xfrm>
            <a:off x="5290400" y="862700"/>
            <a:ext cx="6649200" cy="1886400"/>
          </a:xfrm>
          <a:prstGeom prst="rect">
            <a:avLst/>
          </a:prstGeom>
          <a:noFill/>
          <a:ln w="9525" cap="flat" cmpd="sng">
            <a:solidFill>
              <a:srgbClr val="5E0D2E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lnSpc>
                <a:spcPct val="115000"/>
              </a:lnSpc>
              <a:buClr>
                <a:srgbClr val="000000"/>
              </a:buClr>
              <a:buSzPts val="1000"/>
            </a:pPr>
            <a:r>
              <a:rPr lang="fr" sz="1200" b="1" dirty="0">
                <a:solidFill>
                  <a:srgbClr val="6B47E3"/>
                </a:solidFill>
                <a:latin typeface="Lucida Sans"/>
                <a:ea typeface="Lucida Sans"/>
                <a:cs typeface="Lucida Sans"/>
                <a:sym typeface="Lucida Sans"/>
              </a:rPr>
              <a:t>Composantes essentielles : </a:t>
            </a:r>
          </a:p>
          <a:p>
            <a:pPr marL="171450" indent="-171450">
              <a:lnSpc>
                <a:spcPct val="115000"/>
              </a:lnSpc>
              <a:buClr>
                <a:srgbClr val="000000"/>
              </a:buClr>
              <a:buSzPts val="1000"/>
              <a:buFont typeface="Arial" panose="020B0604020202020204" pitchFamily="34" charset="0"/>
              <a:buChar char="•"/>
            </a:pPr>
            <a:r>
              <a:rPr lang="fr" sz="1200" b="1" dirty="0" smtClean="0">
                <a:solidFill>
                  <a:srgbClr val="000000"/>
                </a:solidFill>
                <a:latin typeface="Lucida Sans"/>
                <a:ea typeface="Lucida Sans"/>
                <a:cs typeface="Lucida Sans"/>
                <a:sym typeface="Lucida Sans"/>
              </a:rPr>
              <a:t>…</a:t>
            </a:r>
          </a:p>
          <a:p>
            <a:pPr marL="171450" indent="-171450">
              <a:lnSpc>
                <a:spcPct val="115000"/>
              </a:lnSpc>
              <a:buClr>
                <a:srgbClr val="000000"/>
              </a:buClr>
              <a:buSzPts val="1000"/>
              <a:buFont typeface="Arial" panose="020B0604020202020204" pitchFamily="34" charset="0"/>
              <a:buChar char="•"/>
            </a:pPr>
            <a:r>
              <a:rPr lang="fr" sz="1200" b="1" dirty="0" smtClean="0">
                <a:solidFill>
                  <a:srgbClr val="000000"/>
                </a:solidFill>
                <a:latin typeface="Lucida Sans"/>
                <a:ea typeface="Lucida Sans"/>
                <a:cs typeface="Lucida Sans"/>
                <a:sym typeface="Lucida Sans"/>
              </a:rPr>
              <a:t>…</a:t>
            </a:r>
          </a:p>
          <a:p>
            <a:pPr marL="171450" indent="-171450">
              <a:lnSpc>
                <a:spcPct val="115000"/>
              </a:lnSpc>
              <a:buClr>
                <a:srgbClr val="000000"/>
              </a:buClr>
              <a:buSzPts val="1000"/>
              <a:buFont typeface="Arial" panose="020B0604020202020204" pitchFamily="34" charset="0"/>
              <a:buChar char="•"/>
            </a:pPr>
            <a:r>
              <a:rPr lang="fr" sz="1200" b="1" dirty="0" smtClean="0">
                <a:solidFill>
                  <a:srgbClr val="000000"/>
                </a:solidFill>
                <a:latin typeface="Lucida Sans"/>
                <a:ea typeface="Lucida Sans"/>
                <a:cs typeface="Lucida Sans"/>
                <a:sym typeface="Lucida Sans"/>
              </a:rPr>
              <a:t>…</a:t>
            </a:r>
          </a:p>
          <a:p>
            <a:pPr marL="171450" indent="-171450">
              <a:lnSpc>
                <a:spcPct val="115000"/>
              </a:lnSpc>
              <a:buClr>
                <a:srgbClr val="000000"/>
              </a:buClr>
              <a:buSzPts val="1000"/>
              <a:buFont typeface="Arial" panose="020B0604020202020204" pitchFamily="34" charset="0"/>
              <a:buChar char="•"/>
            </a:pPr>
            <a:r>
              <a:rPr lang="fr" sz="1200" b="1" dirty="0" smtClean="0">
                <a:solidFill>
                  <a:srgbClr val="000000"/>
                </a:solidFill>
                <a:latin typeface="Lucida Sans"/>
                <a:ea typeface="Lucida Sans"/>
                <a:cs typeface="Lucida Sans"/>
                <a:sym typeface="Lucida Sans"/>
              </a:rPr>
              <a:t>…</a:t>
            </a:r>
          </a:p>
          <a:p>
            <a:pPr marL="171450" indent="-171450">
              <a:lnSpc>
                <a:spcPct val="115000"/>
              </a:lnSpc>
              <a:buClr>
                <a:srgbClr val="000000"/>
              </a:buClr>
              <a:buSzPts val="1000"/>
              <a:buFont typeface="Arial" panose="020B0604020202020204" pitchFamily="34" charset="0"/>
              <a:buChar char="•"/>
            </a:pPr>
            <a:r>
              <a:rPr lang="fr" sz="1200" b="1" dirty="0" smtClean="0">
                <a:solidFill>
                  <a:srgbClr val="000000"/>
                </a:solidFill>
                <a:latin typeface="Lucida Sans"/>
                <a:ea typeface="Lucida Sans"/>
                <a:cs typeface="Lucida Sans"/>
                <a:sym typeface="Lucida Sans"/>
              </a:rPr>
              <a:t>…</a:t>
            </a:r>
            <a:endParaRPr lang="fr" sz="1200" dirty="0" smtClean="0">
              <a:solidFill>
                <a:srgbClr val="000000"/>
              </a:solidFill>
              <a:latin typeface="Lucida Sans"/>
              <a:ea typeface="Lucida Sans"/>
              <a:cs typeface="Lucida Sans"/>
              <a:sym typeface="Lucida Sans"/>
            </a:endParaRPr>
          </a:p>
        </p:txBody>
      </p:sp>
      <p:sp>
        <p:nvSpPr>
          <p:cNvPr id="10" name="Google Shape;133;g38c6adeeb1a_0_0"/>
          <p:cNvSpPr/>
          <p:nvPr/>
        </p:nvSpPr>
        <p:spPr>
          <a:xfrm>
            <a:off x="738672" y="3193276"/>
            <a:ext cx="1754436" cy="1101162"/>
          </a:xfrm>
          <a:prstGeom prst="flowChartOffpageConnector">
            <a:avLst/>
          </a:prstGeom>
          <a:solidFill>
            <a:srgbClr val="6B47E3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algn="ctr">
              <a:buClr>
                <a:srgbClr val="000000"/>
              </a:buClr>
              <a:buSzPts val="1400"/>
            </a:pPr>
            <a:r>
              <a:rPr lang="fr" sz="1467" b="1" dirty="0" smtClean="0">
                <a:solidFill>
                  <a:schemeClr val="bg1"/>
                </a:solidFill>
                <a:latin typeface="Lucida Sans"/>
                <a:ea typeface="Lucida Sans"/>
                <a:cs typeface="Lucida Sans"/>
                <a:sym typeface="Lucida Sans"/>
              </a:rPr>
              <a:t>xx</a:t>
            </a:r>
            <a:endParaRPr sz="1467" b="1" dirty="0">
              <a:solidFill>
                <a:schemeClr val="bg1"/>
              </a:solidFill>
              <a:latin typeface="Lucida Sans"/>
              <a:ea typeface="Lucida Sans"/>
              <a:cs typeface="Lucida Sans"/>
              <a:sym typeface="Lucida Sans"/>
            </a:endParaRPr>
          </a:p>
        </p:txBody>
      </p:sp>
      <p:sp>
        <p:nvSpPr>
          <p:cNvPr id="12" name="Google Shape;135;g38c6adeeb1a_0_0"/>
          <p:cNvSpPr txBox="1"/>
          <p:nvPr/>
        </p:nvSpPr>
        <p:spPr>
          <a:xfrm rot="16200000">
            <a:off x="-779967" y="4481059"/>
            <a:ext cx="2487783" cy="5494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algn="ctr">
              <a:buClr>
                <a:srgbClr val="000000"/>
              </a:buClr>
              <a:buSzPts val="1000"/>
            </a:pPr>
            <a:r>
              <a:rPr lang="fr" sz="1200" b="1" dirty="0">
                <a:solidFill>
                  <a:srgbClr val="6B47E3"/>
                </a:solidFill>
                <a:latin typeface="Lucida Sans"/>
                <a:ea typeface="Lucida Sans"/>
                <a:cs typeface="Lucida Sans"/>
                <a:sym typeface="Lucida Sans"/>
              </a:rPr>
              <a:t>Niveaux de </a:t>
            </a:r>
            <a:r>
              <a:rPr lang="fr" sz="1200" b="1" dirty="0" smtClean="0">
                <a:solidFill>
                  <a:srgbClr val="6B47E3"/>
                </a:solidFill>
                <a:latin typeface="Lucida Sans"/>
                <a:ea typeface="Lucida Sans"/>
                <a:cs typeface="Lucida Sans"/>
                <a:sym typeface="Lucida Sans"/>
              </a:rPr>
              <a:t>développement </a:t>
            </a:r>
            <a:r>
              <a:rPr lang="fr" sz="1200" b="1" dirty="0">
                <a:solidFill>
                  <a:srgbClr val="6B47E3"/>
                </a:solidFill>
                <a:latin typeface="Lucida Sans"/>
                <a:ea typeface="Lucida Sans"/>
                <a:cs typeface="Lucida Sans"/>
                <a:sym typeface="Lucida Sans"/>
              </a:rPr>
              <a:t>:  </a:t>
            </a:r>
            <a:endParaRPr sz="1200" b="1" dirty="0">
              <a:solidFill>
                <a:srgbClr val="6B47E3"/>
              </a:solidFill>
              <a:latin typeface="Lucida Sans"/>
              <a:ea typeface="Lucida Sans"/>
              <a:cs typeface="Lucida Sans"/>
              <a:sym typeface="Lucida Sans"/>
            </a:endParaRPr>
          </a:p>
        </p:txBody>
      </p:sp>
      <p:sp>
        <p:nvSpPr>
          <p:cNvPr id="13" name="Google Shape;136;g38c6adeeb1a_0_0"/>
          <p:cNvSpPr/>
          <p:nvPr/>
        </p:nvSpPr>
        <p:spPr>
          <a:xfrm>
            <a:off x="2801184" y="4404414"/>
            <a:ext cx="9138415" cy="1095907"/>
          </a:xfrm>
          <a:prstGeom prst="rect">
            <a:avLst/>
          </a:prstGeom>
          <a:noFill/>
          <a:ln w="9525" cap="flat" cmpd="sng">
            <a:solidFill>
              <a:srgbClr val="5E0D2E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609585" indent="-380990">
              <a:lnSpc>
                <a:spcPct val="115000"/>
              </a:lnSpc>
              <a:buClr>
                <a:schemeClr val="dk1"/>
              </a:buClr>
              <a:buSzPts val="900"/>
              <a:buFont typeface="Lucida Sans"/>
              <a:buChar char="●"/>
            </a:pPr>
            <a:r>
              <a:rPr lang="fr-FR" sz="1200" dirty="0" smtClean="0">
                <a:solidFill>
                  <a:schemeClr val="dk1"/>
                </a:solidFill>
                <a:highlight>
                  <a:srgbClr val="FFFFFF"/>
                </a:highlight>
                <a:latin typeface="Lucida Sans"/>
                <a:ea typeface="Lucida Sans"/>
                <a:cs typeface="Lucida Sans"/>
                <a:sym typeface="Lucida Sans"/>
              </a:rPr>
              <a:t>…</a:t>
            </a:r>
          </a:p>
          <a:p>
            <a:pPr marL="609585" indent="-380990">
              <a:lnSpc>
                <a:spcPct val="115000"/>
              </a:lnSpc>
              <a:buClr>
                <a:schemeClr val="dk1"/>
              </a:buClr>
              <a:buSzPts val="900"/>
              <a:buFont typeface="Lucida Sans"/>
              <a:buChar char="●"/>
            </a:pPr>
            <a:r>
              <a:rPr lang="fr-FR" sz="1200" dirty="0" smtClean="0">
                <a:solidFill>
                  <a:schemeClr val="dk1"/>
                </a:solidFill>
                <a:highlight>
                  <a:srgbClr val="FFFFFF"/>
                </a:highlight>
                <a:latin typeface="Lucida Sans"/>
                <a:ea typeface="Lucida Sans"/>
                <a:cs typeface="Lucida Sans"/>
                <a:sym typeface="Lucida Sans"/>
              </a:rPr>
              <a:t>…</a:t>
            </a:r>
          </a:p>
          <a:p>
            <a:pPr marL="609585" indent="-380990">
              <a:lnSpc>
                <a:spcPct val="115000"/>
              </a:lnSpc>
              <a:buClr>
                <a:schemeClr val="dk1"/>
              </a:buClr>
              <a:buSzPts val="900"/>
              <a:buFont typeface="Lucida Sans"/>
              <a:buChar char="●"/>
            </a:pPr>
            <a:r>
              <a:rPr lang="fr-FR" sz="1200" dirty="0" smtClean="0">
                <a:solidFill>
                  <a:schemeClr val="dk1"/>
                </a:solidFill>
                <a:highlight>
                  <a:srgbClr val="FFFFFF"/>
                </a:highlight>
                <a:latin typeface="Lucida Sans"/>
                <a:ea typeface="Lucida Sans"/>
                <a:cs typeface="Lucida Sans"/>
                <a:sym typeface="Lucida Sans"/>
              </a:rPr>
              <a:t>…</a:t>
            </a:r>
          </a:p>
          <a:p>
            <a:pPr marL="609585" indent="-380990">
              <a:lnSpc>
                <a:spcPct val="115000"/>
              </a:lnSpc>
              <a:buClr>
                <a:schemeClr val="dk1"/>
              </a:buClr>
              <a:buSzPts val="900"/>
              <a:buFont typeface="Lucida Sans"/>
              <a:buChar char="●"/>
            </a:pPr>
            <a:r>
              <a:rPr lang="fr-FR" sz="1200" dirty="0" smtClean="0">
                <a:solidFill>
                  <a:schemeClr val="dk1"/>
                </a:solidFill>
                <a:highlight>
                  <a:srgbClr val="FFFFFF"/>
                </a:highlight>
                <a:latin typeface="Lucida Sans"/>
                <a:ea typeface="Lucida Sans"/>
                <a:cs typeface="Lucida Sans"/>
                <a:sym typeface="Lucida Sans"/>
              </a:rPr>
              <a:t>…</a:t>
            </a:r>
            <a:endParaRPr sz="1200" dirty="0">
              <a:solidFill>
                <a:schemeClr val="dk1"/>
              </a:solidFill>
              <a:highlight>
                <a:srgbClr val="FFFFFF"/>
              </a:highlight>
              <a:latin typeface="Lucida Sans"/>
              <a:ea typeface="Lucida Sans"/>
              <a:cs typeface="Lucida Sans"/>
              <a:sym typeface="Lucida Sans"/>
            </a:endParaRPr>
          </a:p>
        </p:txBody>
      </p:sp>
      <p:sp>
        <p:nvSpPr>
          <p:cNvPr id="14" name="Google Shape;137;g38c6adeeb1a_0_0"/>
          <p:cNvSpPr txBox="1"/>
          <p:nvPr/>
        </p:nvSpPr>
        <p:spPr>
          <a:xfrm>
            <a:off x="1918970" y="2806478"/>
            <a:ext cx="3846000" cy="270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algn="ctr">
              <a:buClr>
                <a:srgbClr val="000000"/>
              </a:buClr>
              <a:buSzPts val="1000"/>
            </a:pPr>
            <a:r>
              <a:rPr lang="fr" sz="1200" b="1" dirty="0">
                <a:solidFill>
                  <a:srgbClr val="6B47E3"/>
                </a:solidFill>
                <a:latin typeface="Lucida Sans"/>
                <a:ea typeface="Lucida Sans"/>
                <a:cs typeface="Lucida Sans"/>
                <a:sym typeface="Lucida Sans"/>
              </a:rPr>
              <a:t>Apprentissages critiques :</a:t>
            </a:r>
            <a:endParaRPr sz="1200" b="1" dirty="0">
              <a:solidFill>
                <a:srgbClr val="6B47E3"/>
              </a:solidFill>
              <a:latin typeface="Lucida Sans"/>
              <a:ea typeface="Lucida Sans"/>
              <a:cs typeface="Lucida Sans"/>
              <a:sym typeface="Lucida Sans"/>
            </a:endParaRPr>
          </a:p>
        </p:txBody>
      </p:sp>
      <p:sp>
        <p:nvSpPr>
          <p:cNvPr id="15" name="Google Shape;138;g38c6adeeb1a_0_0"/>
          <p:cNvSpPr/>
          <p:nvPr/>
        </p:nvSpPr>
        <p:spPr>
          <a:xfrm>
            <a:off x="284800" y="1543783"/>
            <a:ext cx="4923600" cy="1196400"/>
          </a:xfrm>
          <a:prstGeom prst="rect">
            <a:avLst/>
          </a:prstGeom>
          <a:noFill/>
          <a:ln w="9525" cap="flat" cmpd="sng">
            <a:solidFill>
              <a:srgbClr val="5E0D2E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r>
              <a:rPr lang="fr" sz="1200" b="1" dirty="0">
                <a:solidFill>
                  <a:srgbClr val="6B47E3"/>
                </a:solidFill>
                <a:latin typeface="Lucida Sans"/>
                <a:ea typeface="Lucida Sans"/>
                <a:cs typeface="Lucida Sans"/>
                <a:sym typeface="Lucida Sans"/>
              </a:rPr>
              <a:t>Familles de situations :</a:t>
            </a:r>
            <a:endParaRPr sz="1200" b="1" dirty="0">
              <a:solidFill>
                <a:srgbClr val="6B47E3"/>
              </a:solidFill>
              <a:latin typeface="Lucida Sans"/>
              <a:ea typeface="Lucida Sans"/>
              <a:cs typeface="Lucida Sans"/>
              <a:sym typeface="Lucida Sans"/>
            </a:endParaRPr>
          </a:p>
          <a:p>
            <a:pPr marL="609585" indent="-380990">
              <a:buSzPts val="900"/>
              <a:buFont typeface="Lucida Sans"/>
              <a:buChar char="-"/>
            </a:pPr>
            <a:r>
              <a:rPr lang="fr-FR" sz="1200" dirty="0" smtClean="0">
                <a:latin typeface="Lucida Sans"/>
                <a:ea typeface="Lucida Sans"/>
                <a:cs typeface="Lucida Sans"/>
                <a:sym typeface="Lucida Sans"/>
              </a:rPr>
              <a:t>…</a:t>
            </a:r>
          </a:p>
          <a:p>
            <a:pPr marL="609585" indent="-380990">
              <a:buSzPts val="900"/>
              <a:buFont typeface="Lucida Sans"/>
              <a:buChar char="-"/>
            </a:pPr>
            <a:r>
              <a:rPr lang="fr-FR" sz="1200" dirty="0" smtClean="0">
                <a:latin typeface="Lucida Sans"/>
                <a:ea typeface="Lucida Sans"/>
                <a:cs typeface="Lucida Sans"/>
                <a:sym typeface="Lucida Sans"/>
              </a:rPr>
              <a:t>…</a:t>
            </a:r>
            <a:endParaRPr sz="1200" dirty="0">
              <a:latin typeface="Lucida Sans"/>
              <a:ea typeface="Lucida Sans"/>
              <a:cs typeface="Lucida Sans"/>
              <a:sym typeface="Lucida Sans"/>
            </a:endParaRPr>
          </a:p>
        </p:txBody>
      </p:sp>
      <p:sp>
        <p:nvSpPr>
          <p:cNvPr id="16" name="Google Shape;133;g38c6adeeb1a_0_0"/>
          <p:cNvSpPr/>
          <p:nvPr/>
        </p:nvSpPr>
        <p:spPr>
          <a:xfrm>
            <a:off x="738672" y="4400753"/>
            <a:ext cx="1754436" cy="1101162"/>
          </a:xfrm>
          <a:prstGeom prst="flowChartOffpageConnector">
            <a:avLst/>
          </a:prstGeom>
          <a:solidFill>
            <a:srgbClr val="6B47E3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algn="ctr">
              <a:buClr>
                <a:srgbClr val="000000"/>
              </a:buClr>
              <a:buSzPts val="1400"/>
            </a:pPr>
            <a:r>
              <a:rPr lang="fr" sz="1467" b="1" dirty="0" smtClean="0">
                <a:solidFill>
                  <a:schemeClr val="bg1"/>
                </a:solidFill>
                <a:latin typeface="Lucida Sans"/>
                <a:ea typeface="Lucida Sans"/>
                <a:cs typeface="Lucida Sans"/>
                <a:sym typeface="Lucida Sans"/>
              </a:rPr>
              <a:t>xx</a:t>
            </a:r>
            <a:endParaRPr sz="1467" b="1" dirty="0">
              <a:solidFill>
                <a:schemeClr val="bg1"/>
              </a:solidFill>
              <a:latin typeface="Lucida Sans"/>
              <a:ea typeface="Lucida Sans"/>
              <a:cs typeface="Lucida Sans"/>
              <a:sym typeface="Lucida Sans"/>
            </a:endParaRPr>
          </a:p>
        </p:txBody>
      </p:sp>
      <p:sp>
        <p:nvSpPr>
          <p:cNvPr id="17" name="Google Shape;133;g38c6adeeb1a_0_0"/>
          <p:cNvSpPr/>
          <p:nvPr/>
        </p:nvSpPr>
        <p:spPr>
          <a:xfrm>
            <a:off x="738671" y="5608230"/>
            <a:ext cx="1754436" cy="1101162"/>
          </a:xfrm>
          <a:prstGeom prst="flowChartOffpageConnector">
            <a:avLst/>
          </a:prstGeom>
          <a:solidFill>
            <a:srgbClr val="6B47E3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algn="ctr">
              <a:buClr>
                <a:srgbClr val="000000"/>
              </a:buClr>
              <a:buSzPts val="1400"/>
            </a:pPr>
            <a:r>
              <a:rPr lang="fr" sz="1467" b="1" dirty="0" smtClean="0">
                <a:solidFill>
                  <a:schemeClr val="bg1"/>
                </a:solidFill>
                <a:latin typeface="Lucida Sans"/>
                <a:ea typeface="Lucida Sans"/>
                <a:cs typeface="Lucida Sans"/>
                <a:sym typeface="Lucida Sans"/>
              </a:rPr>
              <a:t>xx</a:t>
            </a:r>
            <a:endParaRPr sz="1467" b="1" dirty="0">
              <a:solidFill>
                <a:schemeClr val="bg1"/>
              </a:solidFill>
              <a:latin typeface="Lucida Sans"/>
              <a:ea typeface="Lucida Sans"/>
              <a:cs typeface="Lucida Sans"/>
              <a:sym typeface="Lucida Sans"/>
            </a:endParaRPr>
          </a:p>
        </p:txBody>
      </p:sp>
      <p:sp>
        <p:nvSpPr>
          <p:cNvPr id="18" name="Google Shape;136;g38c6adeeb1a_0_0"/>
          <p:cNvSpPr/>
          <p:nvPr/>
        </p:nvSpPr>
        <p:spPr>
          <a:xfrm>
            <a:off x="2801184" y="3193276"/>
            <a:ext cx="9138415" cy="1095907"/>
          </a:xfrm>
          <a:prstGeom prst="rect">
            <a:avLst/>
          </a:prstGeom>
          <a:noFill/>
          <a:ln w="9525" cap="flat" cmpd="sng">
            <a:solidFill>
              <a:srgbClr val="5E0D2E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609585" indent="-380990">
              <a:lnSpc>
                <a:spcPct val="115000"/>
              </a:lnSpc>
              <a:buClr>
                <a:schemeClr val="dk1"/>
              </a:buClr>
              <a:buSzPts val="900"/>
              <a:buFont typeface="Lucida Sans"/>
              <a:buChar char="●"/>
            </a:pPr>
            <a:r>
              <a:rPr lang="fr-FR" sz="1200" dirty="0" smtClean="0">
                <a:solidFill>
                  <a:schemeClr val="dk1"/>
                </a:solidFill>
                <a:highlight>
                  <a:srgbClr val="FFFFFF"/>
                </a:highlight>
                <a:latin typeface="Lucida Sans"/>
                <a:ea typeface="Lucida Sans"/>
                <a:cs typeface="Lucida Sans"/>
                <a:sym typeface="Lucida Sans"/>
              </a:rPr>
              <a:t>…</a:t>
            </a:r>
          </a:p>
          <a:p>
            <a:pPr marL="609585" indent="-380990">
              <a:lnSpc>
                <a:spcPct val="115000"/>
              </a:lnSpc>
              <a:buClr>
                <a:schemeClr val="dk1"/>
              </a:buClr>
              <a:buSzPts val="900"/>
              <a:buFont typeface="Lucida Sans"/>
              <a:buChar char="●"/>
            </a:pPr>
            <a:r>
              <a:rPr lang="fr-FR" sz="1200" dirty="0" smtClean="0">
                <a:solidFill>
                  <a:schemeClr val="dk1"/>
                </a:solidFill>
                <a:highlight>
                  <a:srgbClr val="FFFFFF"/>
                </a:highlight>
                <a:latin typeface="Lucida Sans"/>
                <a:ea typeface="Lucida Sans"/>
                <a:cs typeface="Lucida Sans"/>
                <a:sym typeface="Lucida Sans"/>
              </a:rPr>
              <a:t>…</a:t>
            </a:r>
          </a:p>
          <a:p>
            <a:pPr marL="609585" indent="-380990">
              <a:lnSpc>
                <a:spcPct val="115000"/>
              </a:lnSpc>
              <a:buClr>
                <a:schemeClr val="dk1"/>
              </a:buClr>
              <a:buSzPts val="900"/>
              <a:buFont typeface="Lucida Sans"/>
              <a:buChar char="●"/>
            </a:pPr>
            <a:r>
              <a:rPr lang="fr-FR" sz="1200" dirty="0" smtClean="0">
                <a:solidFill>
                  <a:schemeClr val="dk1"/>
                </a:solidFill>
                <a:highlight>
                  <a:srgbClr val="FFFFFF"/>
                </a:highlight>
                <a:latin typeface="Lucida Sans"/>
                <a:ea typeface="Lucida Sans"/>
                <a:cs typeface="Lucida Sans"/>
                <a:sym typeface="Lucida Sans"/>
              </a:rPr>
              <a:t>…</a:t>
            </a:r>
          </a:p>
          <a:p>
            <a:pPr marL="609585" indent="-380990">
              <a:lnSpc>
                <a:spcPct val="115000"/>
              </a:lnSpc>
              <a:buClr>
                <a:schemeClr val="dk1"/>
              </a:buClr>
              <a:buSzPts val="900"/>
              <a:buFont typeface="Lucida Sans"/>
              <a:buChar char="●"/>
            </a:pPr>
            <a:r>
              <a:rPr lang="fr-FR" sz="1200" dirty="0" smtClean="0">
                <a:solidFill>
                  <a:schemeClr val="dk1"/>
                </a:solidFill>
                <a:highlight>
                  <a:srgbClr val="FFFFFF"/>
                </a:highlight>
                <a:latin typeface="Lucida Sans"/>
                <a:ea typeface="Lucida Sans"/>
                <a:cs typeface="Lucida Sans"/>
                <a:sym typeface="Lucida Sans"/>
              </a:rPr>
              <a:t>…</a:t>
            </a:r>
            <a:endParaRPr sz="1200" dirty="0">
              <a:solidFill>
                <a:schemeClr val="dk1"/>
              </a:solidFill>
              <a:highlight>
                <a:srgbClr val="FFFFFF"/>
              </a:highlight>
              <a:latin typeface="Lucida Sans"/>
              <a:ea typeface="Lucida Sans"/>
              <a:cs typeface="Lucida Sans"/>
              <a:sym typeface="Lucida Sans"/>
            </a:endParaRPr>
          </a:p>
        </p:txBody>
      </p:sp>
      <p:sp>
        <p:nvSpPr>
          <p:cNvPr id="19" name="Google Shape;136;g38c6adeeb1a_0_0"/>
          <p:cNvSpPr/>
          <p:nvPr/>
        </p:nvSpPr>
        <p:spPr>
          <a:xfrm>
            <a:off x="2801184" y="5612350"/>
            <a:ext cx="9138415" cy="1095907"/>
          </a:xfrm>
          <a:prstGeom prst="rect">
            <a:avLst/>
          </a:prstGeom>
          <a:noFill/>
          <a:ln w="9525" cap="flat" cmpd="sng">
            <a:solidFill>
              <a:srgbClr val="5E0D2E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609585" indent="-380990">
              <a:lnSpc>
                <a:spcPct val="115000"/>
              </a:lnSpc>
              <a:buClr>
                <a:schemeClr val="dk1"/>
              </a:buClr>
              <a:buSzPts val="900"/>
              <a:buFont typeface="Lucida Sans"/>
              <a:buChar char="●"/>
            </a:pPr>
            <a:r>
              <a:rPr lang="fr-FR" sz="1200" dirty="0" smtClean="0">
                <a:solidFill>
                  <a:schemeClr val="dk1"/>
                </a:solidFill>
                <a:highlight>
                  <a:srgbClr val="FFFFFF"/>
                </a:highlight>
                <a:latin typeface="Lucida Sans"/>
                <a:ea typeface="Lucida Sans"/>
                <a:cs typeface="Lucida Sans"/>
                <a:sym typeface="Lucida Sans"/>
              </a:rPr>
              <a:t>…</a:t>
            </a:r>
          </a:p>
          <a:p>
            <a:pPr marL="609585" indent="-380990">
              <a:lnSpc>
                <a:spcPct val="115000"/>
              </a:lnSpc>
              <a:buClr>
                <a:schemeClr val="dk1"/>
              </a:buClr>
              <a:buSzPts val="900"/>
              <a:buFont typeface="Lucida Sans"/>
              <a:buChar char="●"/>
            </a:pPr>
            <a:r>
              <a:rPr lang="fr-FR" sz="1200" dirty="0" smtClean="0">
                <a:solidFill>
                  <a:schemeClr val="dk1"/>
                </a:solidFill>
                <a:highlight>
                  <a:srgbClr val="FFFFFF"/>
                </a:highlight>
                <a:latin typeface="Lucida Sans"/>
                <a:ea typeface="Lucida Sans"/>
                <a:cs typeface="Lucida Sans"/>
                <a:sym typeface="Lucida Sans"/>
              </a:rPr>
              <a:t>…</a:t>
            </a:r>
          </a:p>
          <a:p>
            <a:pPr marL="609585" indent="-380990">
              <a:lnSpc>
                <a:spcPct val="115000"/>
              </a:lnSpc>
              <a:buClr>
                <a:schemeClr val="dk1"/>
              </a:buClr>
              <a:buSzPts val="900"/>
              <a:buFont typeface="Lucida Sans"/>
              <a:buChar char="●"/>
            </a:pPr>
            <a:r>
              <a:rPr lang="fr-FR" sz="1200" dirty="0" smtClean="0">
                <a:solidFill>
                  <a:schemeClr val="dk1"/>
                </a:solidFill>
                <a:highlight>
                  <a:srgbClr val="FFFFFF"/>
                </a:highlight>
                <a:latin typeface="Lucida Sans"/>
                <a:ea typeface="Lucida Sans"/>
                <a:cs typeface="Lucida Sans"/>
                <a:sym typeface="Lucida Sans"/>
              </a:rPr>
              <a:t>…</a:t>
            </a:r>
          </a:p>
          <a:p>
            <a:pPr marL="609585" indent="-380990">
              <a:lnSpc>
                <a:spcPct val="115000"/>
              </a:lnSpc>
              <a:buClr>
                <a:schemeClr val="dk1"/>
              </a:buClr>
              <a:buSzPts val="900"/>
              <a:buFont typeface="Lucida Sans"/>
              <a:buChar char="●"/>
            </a:pPr>
            <a:r>
              <a:rPr lang="fr-FR" sz="1200" dirty="0" smtClean="0">
                <a:solidFill>
                  <a:schemeClr val="dk1"/>
                </a:solidFill>
                <a:highlight>
                  <a:srgbClr val="FFFFFF"/>
                </a:highlight>
                <a:latin typeface="Lucida Sans"/>
                <a:ea typeface="Lucida Sans"/>
                <a:cs typeface="Lucida Sans"/>
                <a:sym typeface="Lucida Sans"/>
              </a:rPr>
              <a:t>…</a:t>
            </a:r>
            <a:endParaRPr sz="1200" dirty="0">
              <a:solidFill>
                <a:schemeClr val="dk1"/>
              </a:solidFill>
              <a:highlight>
                <a:srgbClr val="FFFFFF"/>
              </a:highlight>
              <a:latin typeface="Lucida Sans"/>
              <a:ea typeface="Lucida Sans"/>
              <a:cs typeface="Lucida Sans"/>
              <a:sym typeface="Lucida Sans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284800" y="861273"/>
            <a:ext cx="4923600" cy="549043"/>
          </a:xfrm>
          <a:prstGeom prst="rect">
            <a:avLst/>
          </a:prstGeom>
          <a:solidFill>
            <a:srgbClr val="6B47E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buClr>
                <a:srgbClr val="000000"/>
              </a:buClr>
              <a:buSzPts val="1000"/>
            </a:pPr>
            <a:r>
              <a:rPr lang="fr-FR" sz="1200" b="1" dirty="0">
                <a:solidFill>
                  <a:schemeClr val="bg1"/>
                </a:solidFill>
                <a:latin typeface="Lucida Sans"/>
                <a:ea typeface="Lucida Sans"/>
                <a:cs typeface="Lucida Sans"/>
                <a:sym typeface="Lucida Sans"/>
              </a:rPr>
              <a:t>COMPÉTENCE : </a:t>
            </a:r>
            <a:r>
              <a:rPr lang="fr-FR" sz="1200" dirty="0">
                <a:solidFill>
                  <a:schemeClr val="bg1"/>
                </a:solidFill>
                <a:latin typeface="Lucida Sans"/>
                <a:ea typeface="Lucida Sans"/>
                <a:cs typeface="Lucida Sans"/>
                <a:sym typeface="Lucida Sans"/>
              </a:rPr>
              <a:t>…</a:t>
            </a:r>
            <a:endParaRPr lang="fr-FR" sz="1200" dirty="0">
              <a:solidFill>
                <a:schemeClr val="bg1"/>
              </a:solidFill>
              <a:latin typeface="Lucida Sans"/>
              <a:ea typeface="Lucida Sans"/>
              <a:cs typeface="Lucida Sans"/>
              <a:sym typeface="Lucida Sans"/>
            </a:endParaRPr>
          </a:p>
        </p:txBody>
      </p:sp>
    </p:spTree>
    <p:extLst>
      <p:ext uri="{BB962C8B-B14F-4D97-AF65-F5344CB8AC3E}">
        <p14:creationId xmlns:p14="http://schemas.microsoft.com/office/powerpoint/2010/main" val="38681526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40</TotalTime>
  <Words>141</Words>
  <Application>Microsoft Office PowerPoint</Application>
  <PresentationFormat>Grand écran</PresentationFormat>
  <Paragraphs>84</Paragraphs>
  <Slides>3</Slides>
  <Notes>3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3</vt:i4>
      </vt:variant>
    </vt:vector>
  </HeadingPairs>
  <TitlesOfParts>
    <vt:vector size="9" baseType="lpstr">
      <vt:lpstr>Arial</vt:lpstr>
      <vt:lpstr>Calibri</vt:lpstr>
      <vt:lpstr>Calibri Light</vt:lpstr>
      <vt:lpstr>Lucida Sans</vt:lpstr>
      <vt:lpstr>Space Grotesk</vt:lpstr>
      <vt:lpstr>Thème Office</vt:lpstr>
      <vt:lpstr>Présentation PowerPoint</vt:lpstr>
      <vt:lpstr>Présentation PowerPoint</vt:lpstr>
      <vt:lpstr>Présentation PowerPoint</vt:lpstr>
    </vt:vector>
  </TitlesOfParts>
  <Company>UPEC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Emilie Garcia</dc:creator>
  <cp:lastModifiedBy>Emilie Garcia</cp:lastModifiedBy>
  <cp:revision>7</cp:revision>
  <dcterms:created xsi:type="dcterms:W3CDTF">2025-10-15T13:00:56Z</dcterms:created>
  <dcterms:modified xsi:type="dcterms:W3CDTF">2026-03-17T08:27:12Z</dcterms:modified>
</cp:coreProperties>
</file>